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218" r:id="rId2"/>
    <p:sldId id="2246" r:id="rId3"/>
    <p:sldId id="2247" r:id="rId4"/>
    <p:sldId id="2236" r:id="rId5"/>
    <p:sldId id="2248" r:id="rId6"/>
    <p:sldId id="2240" r:id="rId7"/>
    <p:sldId id="2241" r:id="rId8"/>
    <p:sldId id="2239" r:id="rId9"/>
    <p:sldId id="2237" r:id="rId10"/>
    <p:sldId id="2234" r:id="rId11"/>
    <p:sldId id="2235" r:id="rId12"/>
    <p:sldId id="22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" id="{9800A07C-2AE4-4997-B313-AFF8D9220A1F}">
          <p14:sldIdLst>
            <p14:sldId id="2218"/>
          </p14:sldIdLst>
        </p14:section>
        <p14:section name="Equipments" id="{3DE87211-16EC-4CB2-BCA9-E0B04FC1C57E}">
          <p14:sldIdLst>
            <p14:sldId id="2246"/>
            <p14:sldId id="2247"/>
            <p14:sldId id="2236"/>
            <p14:sldId id="2248"/>
            <p14:sldId id="2240"/>
            <p14:sldId id="2241"/>
            <p14:sldId id="2239"/>
            <p14:sldId id="2237"/>
            <p14:sldId id="2234"/>
            <p14:sldId id="2235"/>
          </p14:sldIdLst>
        </p14:section>
        <p14:section name="Equipments" id="{45FCA82C-41A9-4475-AC25-800DDA795E87}">
          <p14:sldIdLst>
            <p14:sldId id="22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76" userDrawn="1">
          <p15:clr>
            <a:srgbClr val="A4A3A4"/>
          </p15:clr>
        </p15:guide>
        <p15:guide id="4" pos="1512" userDrawn="1">
          <p15:clr>
            <a:srgbClr val="A4A3A4"/>
          </p15:clr>
        </p15:guide>
        <p15:guide id="5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172144"/>
    <a:srgbClr val="CCFFFF"/>
    <a:srgbClr val="99FFCC"/>
    <a:srgbClr val="FF99CC"/>
    <a:srgbClr val="FFFF66"/>
    <a:srgbClr val="99FF33"/>
    <a:srgbClr val="D6BBEB"/>
    <a:srgbClr val="FF2D5E"/>
    <a:srgbClr val="FF3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6" y="66"/>
      </p:cViewPr>
      <p:guideLst>
        <p:guide orient="horz" pos="2160"/>
        <p:guide pos="3840"/>
        <p:guide pos="4776"/>
        <p:guide pos="1512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/>
              <a:t>CAPB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bg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bg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Sheet1!$A$1:$A$81</c:f>
              <c:numCache>
                <c:formatCode>General</c:formatCode>
                <c:ptCount val="81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1</c:v>
                </c:pt>
                <c:pt idx="4">
                  <c:v>1.6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4.5999999999999996</c:v>
                </c:pt>
                <c:pt idx="9">
                  <c:v>5</c:v>
                </c:pt>
                <c:pt idx="10">
                  <c:v>5.2</c:v>
                </c:pt>
                <c:pt idx="11">
                  <c:v>5.6</c:v>
                </c:pt>
                <c:pt idx="12">
                  <c:v>6</c:v>
                </c:pt>
                <c:pt idx="13">
                  <c:v>7</c:v>
                </c:pt>
                <c:pt idx="14">
                  <c:v>8</c:v>
                </c:pt>
                <c:pt idx="15">
                  <c:v>9</c:v>
                </c:pt>
                <c:pt idx="16">
                  <c:v>10</c:v>
                </c:pt>
                <c:pt idx="17">
                  <c:v>12</c:v>
                </c:pt>
                <c:pt idx="18">
                  <c:v>15</c:v>
                </c:pt>
                <c:pt idx="19">
                  <c:v>20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4">
                  <c:v>39</c:v>
                </c:pt>
                <c:pt idx="25">
                  <c:v>40</c:v>
                </c:pt>
                <c:pt idx="26">
                  <c:v>40.5</c:v>
                </c:pt>
                <c:pt idx="27">
                  <c:v>41</c:v>
                </c:pt>
                <c:pt idx="28">
                  <c:v>41.5</c:v>
                </c:pt>
                <c:pt idx="29">
                  <c:v>41.7</c:v>
                </c:pt>
                <c:pt idx="30">
                  <c:v>42</c:v>
                </c:pt>
                <c:pt idx="31">
                  <c:v>42.2</c:v>
                </c:pt>
                <c:pt idx="32">
                  <c:v>42.5</c:v>
                </c:pt>
                <c:pt idx="33">
                  <c:v>43</c:v>
                </c:pt>
                <c:pt idx="34">
                  <c:v>43.2</c:v>
                </c:pt>
                <c:pt idx="35">
                  <c:v>43.5</c:v>
                </c:pt>
                <c:pt idx="36">
                  <c:v>43.7</c:v>
                </c:pt>
                <c:pt idx="37">
                  <c:v>44</c:v>
                </c:pt>
                <c:pt idx="38">
                  <c:v>44.2</c:v>
                </c:pt>
                <c:pt idx="39">
                  <c:v>44.5</c:v>
                </c:pt>
                <c:pt idx="40">
                  <c:v>44.7</c:v>
                </c:pt>
                <c:pt idx="41">
                  <c:v>45</c:v>
                </c:pt>
                <c:pt idx="42">
                  <c:v>45.3</c:v>
                </c:pt>
                <c:pt idx="43">
                  <c:v>45.5</c:v>
                </c:pt>
                <c:pt idx="44">
                  <c:v>45.7</c:v>
                </c:pt>
                <c:pt idx="45">
                  <c:v>46</c:v>
                </c:pt>
                <c:pt idx="46">
                  <c:v>46.2</c:v>
                </c:pt>
                <c:pt idx="47">
                  <c:v>46.5</c:v>
                </c:pt>
                <c:pt idx="48">
                  <c:v>46.7</c:v>
                </c:pt>
                <c:pt idx="49">
                  <c:v>47</c:v>
                </c:pt>
                <c:pt idx="50">
                  <c:v>47.2</c:v>
                </c:pt>
                <c:pt idx="51">
                  <c:v>47.5</c:v>
                </c:pt>
                <c:pt idx="52">
                  <c:v>47.7</c:v>
                </c:pt>
                <c:pt idx="53">
                  <c:v>48</c:v>
                </c:pt>
                <c:pt idx="54">
                  <c:v>48.2</c:v>
                </c:pt>
                <c:pt idx="55">
                  <c:v>48.5</c:v>
                </c:pt>
                <c:pt idx="56">
                  <c:v>48.8</c:v>
                </c:pt>
                <c:pt idx="57">
                  <c:v>49</c:v>
                </c:pt>
                <c:pt idx="58">
                  <c:v>49.2</c:v>
                </c:pt>
                <c:pt idx="59">
                  <c:v>49.5</c:v>
                </c:pt>
                <c:pt idx="60">
                  <c:v>49.7</c:v>
                </c:pt>
                <c:pt idx="61">
                  <c:v>50</c:v>
                </c:pt>
                <c:pt idx="62">
                  <c:v>50.2</c:v>
                </c:pt>
                <c:pt idx="63">
                  <c:v>50.5</c:v>
                </c:pt>
                <c:pt idx="64">
                  <c:v>50.7</c:v>
                </c:pt>
                <c:pt idx="65">
                  <c:v>51</c:v>
                </c:pt>
                <c:pt idx="66">
                  <c:v>51.3</c:v>
                </c:pt>
                <c:pt idx="67">
                  <c:v>51.7</c:v>
                </c:pt>
                <c:pt idx="68">
                  <c:v>52</c:v>
                </c:pt>
                <c:pt idx="69">
                  <c:v>52.3</c:v>
                </c:pt>
                <c:pt idx="70">
                  <c:v>52.5</c:v>
                </c:pt>
                <c:pt idx="71">
                  <c:v>52.7</c:v>
                </c:pt>
                <c:pt idx="72">
                  <c:v>53</c:v>
                </c:pt>
                <c:pt idx="73">
                  <c:v>53.3</c:v>
                </c:pt>
                <c:pt idx="74">
                  <c:v>53.5</c:v>
                </c:pt>
                <c:pt idx="75">
                  <c:v>53.7</c:v>
                </c:pt>
                <c:pt idx="76">
                  <c:v>54</c:v>
                </c:pt>
                <c:pt idx="77">
                  <c:v>54.2</c:v>
                </c:pt>
                <c:pt idx="78">
                  <c:v>54.5</c:v>
                </c:pt>
                <c:pt idx="79">
                  <c:v>54.7</c:v>
                </c:pt>
                <c:pt idx="80">
                  <c:v>55</c:v>
                </c:pt>
              </c:numCache>
            </c:numRef>
          </c:xVal>
          <c:yVal>
            <c:numRef>
              <c:f>Sheet1!$B$1:$B$81</c:f>
              <c:numCache>
                <c:formatCode>General</c:formatCode>
                <c:ptCount val="81"/>
                <c:pt idx="0">
                  <c:v>-1.31</c:v>
                </c:pt>
                <c:pt idx="1">
                  <c:v>-1.214</c:v>
                </c:pt>
                <c:pt idx="2">
                  <c:v>-1.212</c:v>
                </c:pt>
                <c:pt idx="3">
                  <c:v>-1.226</c:v>
                </c:pt>
                <c:pt idx="4">
                  <c:v>-1.179</c:v>
                </c:pt>
                <c:pt idx="5">
                  <c:v>-1.177</c:v>
                </c:pt>
                <c:pt idx="6">
                  <c:v>-1.125</c:v>
                </c:pt>
                <c:pt idx="7">
                  <c:v>-1.0549999999999999</c:v>
                </c:pt>
                <c:pt idx="8">
                  <c:v>-1.036</c:v>
                </c:pt>
                <c:pt idx="9">
                  <c:v>-1.012</c:v>
                </c:pt>
                <c:pt idx="10">
                  <c:v>-0.98699999999999999</c:v>
                </c:pt>
                <c:pt idx="11">
                  <c:v>-0.97599999999999998</c:v>
                </c:pt>
                <c:pt idx="12">
                  <c:v>-0.96099999999999997</c:v>
                </c:pt>
                <c:pt idx="13">
                  <c:v>-0.93400000000000005</c:v>
                </c:pt>
                <c:pt idx="14">
                  <c:v>-0.90600000000000003</c:v>
                </c:pt>
                <c:pt idx="15">
                  <c:v>-0.875</c:v>
                </c:pt>
                <c:pt idx="16">
                  <c:v>-0.85099999999999998</c:v>
                </c:pt>
                <c:pt idx="17">
                  <c:v>-0.8</c:v>
                </c:pt>
                <c:pt idx="18">
                  <c:v>-0.72</c:v>
                </c:pt>
                <c:pt idx="19">
                  <c:v>-0.65300000000000002</c:v>
                </c:pt>
                <c:pt idx="20">
                  <c:v>-0.25900000000000001</c:v>
                </c:pt>
                <c:pt idx="21">
                  <c:v>-0.183</c:v>
                </c:pt>
                <c:pt idx="22">
                  <c:v>-0.104</c:v>
                </c:pt>
                <c:pt idx="23">
                  <c:v>-4.5999999999999999E-2</c:v>
                </c:pt>
                <c:pt idx="24">
                  <c:v>3.5000000000000003E-2</c:v>
                </c:pt>
                <c:pt idx="25">
                  <c:v>0.153</c:v>
                </c:pt>
                <c:pt idx="26">
                  <c:v>0.22600000000000001</c:v>
                </c:pt>
                <c:pt idx="27">
                  <c:v>0.29599999999999999</c:v>
                </c:pt>
                <c:pt idx="28">
                  <c:v>0.41399999999999998</c:v>
                </c:pt>
                <c:pt idx="29">
                  <c:v>0.47299999999999998</c:v>
                </c:pt>
                <c:pt idx="30">
                  <c:v>0.55300000000000005</c:v>
                </c:pt>
                <c:pt idx="31">
                  <c:v>0.61499999999999999</c:v>
                </c:pt>
                <c:pt idx="32">
                  <c:v>0.76600000000000001</c:v>
                </c:pt>
                <c:pt idx="33">
                  <c:v>1.111</c:v>
                </c:pt>
                <c:pt idx="34">
                  <c:v>1.52</c:v>
                </c:pt>
                <c:pt idx="35">
                  <c:v>2.1859999999999999</c:v>
                </c:pt>
                <c:pt idx="36">
                  <c:v>2.6059999999999999</c:v>
                </c:pt>
                <c:pt idx="37">
                  <c:v>2.9220000000000002</c:v>
                </c:pt>
                <c:pt idx="38">
                  <c:v>3.0569999999999999</c:v>
                </c:pt>
                <c:pt idx="39">
                  <c:v>3.2229999999999999</c:v>
                </c:pt>
                <c:pt idx="40">
                  <c:v>3.327</c:v>
                </c:pt>
                <c:pt idx="41">
                  <c:v>3.49</c:v>
                </c:pt>
                <c:pt idx="42">
                  <c:v>3.552</c:v>
                </c:pt>
                <c:pt idx="43">
                  <c:v>3.6150000000000002</c:v>
                </c:pt>
                <c:pt idx="44">
                  <c:v>3.69</c:v>
                </c:pt>
                <c:pt idx="45">
                  <c:v>3.7669999999999999</c:v>
                </c:pt>
                <c:pt idx="46">
                  <c:v>3.827</c:v>
                </c:pt>
                <c:pt idx="47">
                  <c:v>3.915</c:v>
                </c:pt>
                <c:pt idx="48">
                  <c:v>3.9830000000000001</c:v>
                </c:pt>
                <c:pt idx="49">
                  <c:v>4.0640000000000001</c:v>
                </c:pt>
                <c:pt idx="50">
                  <c:v>4.141</c:v>
                </c:pt>
                <c:pt idx="51">
                  <c:v>4.28</c:v>
                </c:pt>
                <c:pt idx="52">
                  <c:v>4.3499999999999996</c:v>
                </c:pt>
                <c:pt idx="53">
                  <c:v>4.4649999999999999</c:v>
                </c:pt>
                <c:pt idx="54">
                  <c:v>4.5679999999999996</c:v>
                </c:pt>
                <c:pt idx="55">
                  <c:v>4.7240000000000002</c:v>
                </c:pt>
                <c:pt idx="56">
                  <c:v>4.9039999999999999</c:v>
                </c:pt>
                <c:pt idx="57">
                  <c:v>5.1239999999999997</c:v>
                </c:pt>
                <c:pt idx="58">
                  <c:v>5.3419999999999996</c:v>
                </c:pt>
                <c:pt idx="59">
                  <c:v>6.6070000000000002</c:v>
                </c:pt>
                <c:pt idx="60">
                  <c:v>7.4560000000000004</c:v>
                </c:pt>
                <c:pt idx="61">
                  <c:v>8.0540000000000003</c:v>
                </c:pt>
                <c:pt idx="62">
                  <c:v>8.3420000000000005</c:v>
                </c:pt>
                <c:pt idx="63">
                  <c:v>8.5830000000000002</c:v>
                </c:pt>
                <c:pt idx="64">
                  <c:v>8.7279999999999998</c:v>
                </c:pt>
                <c:pt idx="65">
                  <c:v>8.8849999999999998</c:v>
                </c:pt>
                <c:pt idx="66">
                  <c:v>9.0210000000000008</c:v>
                </c:pt>
                <c:pt idx="67">
                  <c:v>9.2349999999999994</c:v>
                </c:pt>
                <c:pt idx="68">
                  <c:v>9.3049999999999997</c:v>
                </c:pt>
                <c:pt idx="69">
                  <c:v>9.4239999999999995</c:v>
                </c:pt>
                <c:pt idx="70">
                  <c:v>9.5869999999999997</c:v>
                </c:pt>
                <c:pt idx="71">
                  <c:v>9.75</c:v>
                </c:pt>
                <c:pt idx="72">
                  <c:v>9.907</c:v>
                </c:pt>
                <c:pt idx="73">
                  <c:v>10.090999999999999</c:v>
                </c:pt>
                <c:pt idx="74">
                  <c:v>10.193</c:v>
                </c:pt>
                <c:pt idx="75">
                  <c:v>10.606</c:v>
                </c:pt>
                <c:pt idx="76">
                  <c:v>10.859</c:v>
                </c:pt>
                <c:pt idx="77">
                  <c:v>11.523</c:v>
                </c:pt>
                <c:pt idx="78">
                  <c:v>12.093</c:v>
                </c:pt>
                <c:pt idx="79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44-4254-8B72-56DADB75E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61648"/>
        <c:axId val="25351952"/>
      </c:scatterChart>
      <c:valAx>
        <c:axId val="33161648"/>
        <c:scaling>
          <c:orientation val="minMax"/>
          <c:max val="55"/>
          <c:min val="41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51952"/>
        <c:crosses val="autoZero"/>
        <c:crossBetween val="midCat"/>
        <c:majorUnit val="2"/>
      </c:valAx>
      <c:valAx>
        <c:axId val="253519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1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/>
              <a:t>FIRST DEFFERANCIAL</a:t>
            </a:r>
          </a:p>
        </c:rich>
      </c:tx>
      <c:layout>
        <c:manualLayout>
          <c:xMode val="edge"/>
          <c:yMode val="edge"/>
          <c:x val="0.22428663858878106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chemeClr val="bg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Sheet1!$A$1:$A$66</c:f>
              <c:numCache>
                <c:formatCode>General</c:formatCode>
                <c:ptCount val="66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174.5</c:v>
                </c:pt>
                <c:pt idx="26">
                  <c:v>175</c:v>
                </c:pt>
                <c:pt idx="27">
                  <c:v>176</c:v>
                </c:pt>
                <c:pt idx="28">
                  <c:v>177</c:v>
                </c:pt>
                <c:pt idx="29">
                  <c:v>177.5</c:v>
                </c:pt>
                <c:pt idx="30">
                  <c:v>178</c:v>
                </c:pt>
                <c:pt idx="31">
                  <c:v>178.5</c:v>
                </c:pt>
                <c:pt idx="32">
                  <c:v>179</c:v>
                </c:pt>
                <c:pt idx="33">
                  <c:v>179.5</c:v>
                </c:pt>
                <c:pt idx="34">
                  <c:v>180</c:v>
                </c:pt>
                <c:pt idx="35">
                  <c:v>180.5</c:v>
                </c:pt>
                <c:pt idx="36">
                  <c:v>181</c:v>
                </c:pt>
                <c:pt idx="37">
                  <c:v>181.5</c:v>
                </c:pt>
                <c:pt idx="38">
                  <c:v>182</c:v>
                </c:pt>
                <c:pt idx="39">
                  <c:v>182.5</c:v>
                </c:pt>
                <c:pt idx="40">
                  <c:v>183</c:v>
                </c:pt>
                <c:pt idx="41">
                  <c:v>183.5</c:v>
                </c:pt>
                <c:pt idx="42">
                  <c:v>184</c:v>
                </c:pt>
                <c:pt idx="43">
                  <c:v>184.5</c:v>
                </c:pt>
                <c:pt idx="44">
                  <c:v>185</c:v>
                </c:pt>
                <c:pt idx="45">
                  <c:v>185.5</c:v>
                </c:pt>
                <c:pt idx="46">
                  <c:v>186</c:v>
                </c:pt>
                <c:pt idx="47">
                  <c:v>186.5</c:v>
                </c:pt>
                <c:pt idx="48">
                  <c:v>187</c:v>
                </c:pt>
                <c:pt idx="49">
                  <c:v>187.5</c:v>
                </c:pt>
                <c:pt idx="50">
                  <c:v>188</c:v>
                </c:pt>
                <c:pt idx="51">
                  <c:v>188.5</c:v>
                </c:pt>
                <c:pt idx="52">
                  <c:v>189</c:v>
                </c:pt>
                <c:pt idx="53">
                  <c:v>190</c:v>
                </c:pt>
                <c:pt idx="54">
                  <c:v>190.5</c:v>
                </c:pt>
                <c:pt idx="55">
                  <c:v>191</c:v>
                </c:pt>
                <c:pt idx="56">
                  <c:v>191.5</c:v>
                </c:pt>
                <c:pt idx="57">
                  <c:v>192</c:v>
                </c:pt>
                <c:pt idx="58">
                  <c:v>193</c:v>
                </c:pt>
                <c:pt idx="59">
                  <c:v>194</c:v>
                </c:pt>
                <c:pt idx="60">
                  <c:v>195</c:v>
                </c:pt>
                <c:pt idx="61">
                  <c:v>196</c:v>
                </c:pt>
                <c:pt idx="62">
                  <c:v>197</c:v>
                </c:pt>
                <c:pt idx="63">
                  <c:v>198</c:v>
                </c:pt>
                <c:pt idx="64">
                  <c:v>199</c:v>
                </c:pt>
                <c:pt idx="65">
                  <c:v>200</c:v>
                </c:pt>
              </c:numCache>
            </c:numRef>
          </c:xVal>
          <c:yVal>
            <c:numRef>
              <c:f>Sheet1!$C$1:$C$66</c:f>
              <c:numCache>
                <c:formatCode>General</c:formatCode>
                <c:ptCount val="66"/>
                <c:pt idx="0">
                  <c:v>3.3000000000000362E-2</c:v>
                </c:pt>
                <c:pt idx="1">
                  <c:v>1.499999999999968E-2</c:v>
                </c:pt>
                <c:pt idx="2">
                  <c:v>1.6000000000000014E-2</c:v>
                </c:pt>
                <c:pt idx="3">
                  <c:v>1.7000000000000348E-2</c:v>
                </c:pt>
                <c:pt idx="4">
                  <c:v>1.399999999999979E-2</c:v>
                </c:pt>
                <c:pt idx="5">
                  <c:v>1.5000000000000124E-2</c:v>
                </c:pt>
                <c:pt idx="6">
                  <c:v>1.499999999999968E-2</c:v>
                </c:pt>
                <c:pt idx="7">
                  <c:v>1.6000000000000014E-2</c:v>
                </c:pt>
                <c:pt idx="8">
                  <c:v>1.6000000000000014E-2</c:v>
                </c:pt>
                <c:pt idx="9">
                  <c:v>1.6000000000000014E-2</c:v>
                </c:pt>
                <c:pt idx="10">
                  <c:v>1.7000000000000348E-2</c:v>
                </c:pt>
                <c:pt idx="11">
                  <c:v>1.8999999999999684E-2</c:v>
                </c:pt>
                <c:pt idx="12">
                  <c:v>1.8000000000000238E-2</c:v>
                </c:pt>
                <c:pt idx="13">
                  <c:v>1.9000000000000128E-2</c:v>
                </c:pt>
                <c:pt idx="14">
                  <c:v>1.9999999999999574E-2</c:v>
                </c:pt>
                <c:pt idx="15">
                  <c:v>2.0000000000000018E-2</c:v>
                </c:pt>
                <c:pt idx="16">
                  <c:v>2.0000000000000018E-2</c:v>
                </c:pt>
                <c:pt idx="17">
                  <c:v>2.4000000000000021E-2</c:v>
                </c:pt>
                <c:pt idx="18">
                  <c:v>2.3000000000000131E-2</c:v>
                </c:pt>
                <c:pt idx="19">
                  <c:v>2.4999999999999911E-2</c:v>
                </c:pt>
                <c:pt idx="20">
                  <c:v>2.4999999999999911E-2</c:v>
                </c:pt>
                <c:pt idx="21">
                  <c:v>2.6000000000000245E-2</c:v>
                </c:pt>
                <c:pt idx="22">
                  <c:v>2.8000000000000025E-2</c:v>
                </c:pt>
                <c:pt idx="23">
                  <c:v>3.5000000000000142E-2</c:v>
                </c:pt>
                <c:pt idx="24">
                  <c:v>3.199999999999914E-2</c:v>
                </c:pt>
                <c:pt idx="25">
                  <c:v>3.0000000000000249E-2</c:v>
                </c:pt>
                <c:pt idx="26">
                  <c:v>3.5000000000000142E-2</c:v>
                </c:pt>
                <c:pt idx="27">
                  <c:v>3.9000000000000146E-2</c:v>
                </c:pt>
                <c:pt idx="28">
                  <c:v>4.1999999999999815E-2</c:v>
                </c:pt>
                <c:pt idx="29">
                  <c:v>3.3999999999999808E-2</c:v>
                </c:pt>
                <c:pt idx="30">
                  <c:v>4.6000000000000263E-2</c:v>
                </c:pt>
                <c:pt idx="31">
                  <c:v>4.9999999999999822E-2</c:v>
                </c:pt>
                <c:pt idx="32">
                  <c:v>5.400000000000027E-2</c:v>
                </c:pt>
                <c:pt idx="33">
                  <c:v>4.3999999999999595E-2</c:v>
                </c:pt>
                <c:pt idx="34">
                  <c:v>5.600000000000005E-2</c:v>
                </c:pt>
                <c:pt idx="35">
                  <c:v>6.4000000000000057E-2</c:v>
                </c:pt>
                <c:pt idx="36">
                  <c:v>6.5999999999999837E-2</c:v>
                </c:pt>
                <c:pt idx="37">
                  <c:v>6.2000000000000277E-2</c:v>
                </c:pt>
                <c:pt idx="38">
                  <c:v>7.5999999999999623E-2</c:v>
                </c:pt>
                <c:pt idx="39">
                  <c:v>8.6000000000000298E-2</c:v>
                </c:pt>
                <c:pt idx="40">
                  <c:v>8.9999999999999858E-2</c:v>
                </c:pt>
                <c:pt idx="41">
                  <c:v>7.3999999999999844E-2</c:v>
                </c:pt>
                <c:pt idx="42">
                  <c:v>0.11600000000000055</c:v>
                </c:pt>
                <c:pt idx="43">
                  <c:v>0.11199999999999921</c:v>
                </c:pt>
                <c:pt idx="44">
                  <c:v>0.15200000000000014</c:v>
                </c:pt>
                <c:pt idx="45">
                  <c:v>0.15600000000000058</c:v>
                </c:pt>
                <c:pt idx="46">
                  <c:v>0.1899999999999995</c:v>
                </c:pt>
                <c:pt idx="47">
                  <c:v>0.24600000000000044</c:v>
                </c:pt>
                <c:pt idx="48">
                  <c:v>0.36399999999999988</c:v>
                </c:pt>
                <c:pt idx="49">
                  <c:v>0.66000000000000014</c:v>
                </c:pt>
                <c:pt idx="50">
                  <c:v>1.3159999999999989</c:v>
                </c:pt>
                <c:pt idx="51">
                  <c:v>2.3820000000000014</c:v>
                </c:pt>
                <c:pt idx="52">
                  <c:v>2.532</c:v>
                </c:pt>
                <c:pt idx="53">
                  <c:v>0.89399999999999835</c:v>
                </c:pt>
                <c:pt idx="54">
                  <c:v>0.41799999999999926</c:v>
                </c:pt>
                <c:pt idx="55">
                  <c:v>0.41600000000000037</c:v>
                </c:pt>
                <c:pt idx="56">
                  <c:v>0.36200000000000188</c:v>
                </c:pt>
                <c:pt idx="57">
                  <c:v>0.23399999999999999</c:v>
                </c:pt>
                <c:pt idx="58">
                  <c:v>0.17399999999999949</c:v>
                </c:pt>
                <c:pt idx="59">
                  <c:v>0.13100000000000023</c:v>
                </c:pt>
                <c:pt idx="60">
                  <c:v>0.10500000000000043</c:v>
                </c:pt>
                <c:pt idx="61">
                  <c:v>8.799999999999919E-2</c:v>
                </c:pt>
                <c:pt idx="62">
                  <c:v>6.7000000000000171E-2</c:v>
                </c:pt>
                <c:pt idx="63">
                  <c:v>6.1999999999999389E-2</c:v>
                </c:pt>
                <c:pt idx="64">
                  <c:v>5.5000000000001492E-2</c:v>
                </c:pt>
                <c:pt idx="65">
                  <c:v>5.3680000000000005E-2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49-4421-97A6-F2DC31327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1191744"/>
        <c:axId val="1481179264"/>
      </c:scatterChart>
      <c:valAx>
        <c:axId val="1481191744"/>
        <c:scaling>
          <c:orientation val="minMax"/>
          <c:max val="195"/>
          <c:min val="185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1179264"/>
        <c:crosses val="autoZero"/>
        <c:crossBetween val="midCat"/>
        <c:majorUnit val="2"/>
      </c:valAx>
      <c:valAx>
        <c:axId val="148117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1191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Sheet1!$M$1:$M$4</c:f>
              <c:strCache>
                <c:ptCount val="4"/>
              </c:strCache>
            </c:strRef>
          </c:tx>
          <c:spPr>
            <a:ln w="2540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strRef>
              <c:f>Sheet1!$L$5:$L$916</c:f>
              <c:strCache>
                <c:ptCount val="912"/>
                <c:pt idx="0">
                  <c:v>Wavelength nm.</c:v>
                </c:pt>
                <c:pt idx="1">
                  <c:v>190</c:v>
                </c:pt>
                <c:pt idx="2">
                  <c:v>191</c:v>
                </c:pt>
                <c:pt idx="3">
                  <c:v>192</c:v>
                </c:pt>
                <c:pt idx="4">
                  <c:v>193</c:v>
                </c:pt>
                <c:pt idx="5">
                  <c:v>194</c:v>
                </c:pt>
                <c:pt idx="6">
                  <c:v>195</c:v>
                </c:pt>
                <c:pt idx="7">
                  <c:v>196</c:v>
                </c:pt>
                <c:pt idx="8">
                  <c:v>197</c:v>
                </c:pt>
                <c:pt idx="9">
                  <c:v>198</c:v>
                </c:pt>
                <c:pt idx="10">
                  <c:v>199</c:v>
                </c:pt>
                <c:pt idx="11">
                  <c:v>200</c:v>
                </c:pt>
                <c:pt idx="12">
                  <c:v>201</c:v>
                </c:pt>
                <c:pt idx="13">
                  <c:v>202</c:v>
                </c:pt>
                <c:pt idx="14">
                  <c:v>203</c:v>
                </c:pt>
                <c:pt idx="15">
                  <c:v>204</c:v>
                </c:pt>
                <c:pt idx="16">
                  <c:v>205</c:v>
                </c:pt>
                <c:pt idx="17">
                  <c:v>206</c:v>
                </c:pt>
                <c:pt idx="18">
                  <c:v>207</c:v>
                </c:pt>
                <c:pt idx="19">
                  <c:v>208</c:v>
                </c:pt>
                <c:pt idx="20">
                  <c:v>209</c:v>
                </c:pt>
                <c:pt idx="21">
                  <c:v>210</c:v>
                </c:pt>
                <c:pt idx="22">
                  <c:v>211</c:v>
                </c:pt>
                <c:pt idx="23">
                  <c:v>212</c:v>
                </c:pt>
                <c:pt idx="24">
                  <c:v>213</c:v>
                </c:pt>
                <c:pt idx="25">
                  <c:v>214</c:v>
                </c:pt>
                <c:pt idx="26">
                  <c:v>215</c:v>
                </c:pt>
                <c:pt idx="27">
                  <c:v>216</c:v>
                </c:pt>
                <c:pt idx="28">
                  <c:v>217</c:v>
                </c:pt>
                <c:pt idx="29">
                  <c:v>218</c:v>
                </c:pt>
                <c:pt idx="30">
                  <c:v>219</c:v>
                </c:pt>
                <c:pt idx="31">
                  <c:v>220</c:v>
                </c:pt>
                <c:pt idx="32">
                  <c:v>221</c:v>
                </c:pt>
                <c:pt idx="33">
                  <c:v>222</c:v>
                </c:pt>
                <c:pt idx="34">
                  <c:v>223</c:v>
                </c:pt>
                <c:pt idx="35">
                  <c:v>224</c:v>
                </c:pt>
                <c:pt idx="36">
                  <c:v>225</c:v>
                </c:pt>
                <c:pt idx="37">
                  <c:v>226</c:v>
                </c:pt>
                <c:pt idx="38">
                  <c:v>227</c:v>
                </c:pt>
                <c:pt idx="39">
                  <c:v>228</c:v>
                </c:pt>
                <c:pt idx="40">
                  <c:v>229</c:v>
                </c:pt>
                <c:pt idx="41">
                  <c:v>230</c:v>
                </c:pt>
                <c:pt idx="42">
                  <c:v>231</c:v>
                </c:pt>
                <c:pt idx="43">
                  <c:v>232</c:v>
                </c:pt>
                <c:pt idx="44">
                  <c:v>233</c:v>
                </c:pt>
                <c:pt idx="45">
                  <c:v>234</c:v>
                </c:pt>
                <c:pt idx="46">
                  <c:v>235</c:v>
                </c:pt>
                <c:pt idx="47">
                  <c:v>236</c:v>
                </c:pt>
                <c:pt idx="48">
                  <c:v>237</c:v>
                </c:pt>
                <c:pt idx="49">
                  <c:v>238</c:v>
                </c:pt>
                <c:pt idx="50">
                  <c:v>239</c:v>
                </c:pt>
                <c:pt idx="51">
                  <c:v>240</c:v>
                </c:pt>
                <c:pt idx="52">
                  <c:v>241</c:v>
                </c:pt>
                <c:pt idx="53">
                  <c:v>242</c:v>
                </c:pt>
                <c:pt idx="54">
                  <c:v>243</c:v>
                </c:pt>
                <c:pt idx="55">
                  <c:v>244</c:v>
                </c:pt>
                <c:pt idx="56">
                  <c:v>245</c:v>
                </c:pt>
                <c:pt idx="57">
                  <c:v>246</c:v>
                </c:pt>
                <c:pt idx="58">
                  <c:v>247</c:v>
                </c:pt>
                <c:pt idx="59">
                  <c:v>248</c:v>
                </c:pt>
                <c:pt idx="60">
                  <c:v>249</c:v>
                </c:pt>
                <c:pt idx="61">
                  <c:v>250</c:v>
                </c:pt>
                <c:pt idx="62">
                  <c:v>251</c:v>
                </c:pt>
                <c:pt idx="63">
                  <c:v>252</c:v>
                </c:pt>
                <c:pt idx="64">
                  <c:v>253</c:v>
                </c:pt>
                <c:pt idx="65">
                  <c:v>254</c:v>
                </c:pt>
                <c:pt idx="66">
                  <c:v>255</c:v>
                </c:pt>
                <c:pt idx="67">
                  <c:v>256</c:v>
                </c:pt>
                <c:pt idx="68">
                  <c:v>257</c:v>
                </c:pt>
                <c:pt idx="69">
                  <c:v>258</c:v>
                </c:pt>
                <c:pt idx="70">
                  <c:v>259</c:v>
                </c:pt>
                <c:pt idx="71">
                  <c:v>260</c:v>
                </c:pt>
                <c:pt idx="72">
                  <c:v>261</c:v>
                </c:pt>
                <c:pt idx="73">
                  <c:v>262</c:v>
                </c:pt>
                <c:pt idx="74">
                  <c:v>263</c:v>
                </c:pt>
                <c:pt idx="75">
                  <c:v>264</c:v>
                </c:pt>
                <c:pt idx="76">
                  <c:v>265</c:v>
                </c:pt>
                <c:pt idx="77">
                  <c:v>266</c:v>
                </c:pt>
                <c:pt idx="78">
                  <c:v>267</c:v>
                </c:pt>
                <c:pt idx="79">
                  <c:v>268</c:v>
                </c:pt>
                <c:pt idx="80">
                  <c:v>269</c:v>
                </c:pt>
                <c:pt idx="81">
                  <c:v>270</c:v>
                </c:pt>
                <c:pt idx="82">
                  <c:v>271</c:v>
                </c:pt>
                <c:pt idx="83">
                  <c:v>272</c:v>
                </c:pt>
                <c:pt idx="84">
                  <c:v>273</c:v>
                </c:pt>
                <c:pt idx="85">
                  <c:v>274</c:v>
                </c:pt>
                <c:pt idx="86">
                  <c:v>275</c:v>
                </c:pt>
                <c:pt idx="87">
                  <c:v>276</c:v>
                </c:pt>
                <c:pt idx="88">
                  <c:v>277</c:v>
                </c:pt>
                <c:pt idx="89">
                  <c:v>278</c:v>
                </c:pt>
                <c:pt idx="90">
                  <c:v>279</c:v>
                </c:pt>
                <c:pt idx="91">
                  <c:v>280</c:v>
                </c:pt>
                <c:pt idx="92">
                  <c:v>281</c:v>
                </c:pt>
                <c:pt idx="93">
                  <c:v>282</c:v>
                </c:pt>
                <c:pt idx="94">
                  <c:v>283</c:v>
                </c:pt>
                <c:pt idx="95">
                  <c:v>284</c:v>
                </c:pt>
                <c:pt idx="96">
                  <c:v>285</c:v>
                </c:pt>
                <c:pt idx="97">
                  <c:v>286</c:v>
                </c:pt>
                <c:pt idx="98">
                  <c:v>287</c:v>
                </c:pt>
                <c:pt idx="99">
                  <c:v>288</c:v>
                </c:pt>
                <c:pt idx="100">
                  <c:v>289</c:v>
                </c:pt>
                <c:pt idx="101">
                  <c:v>290</c:v>
                </c:pt>
                <c:pt idx="102">
                  <c:v>291</c:v>
                </c:pt>
                <c:pt idx="103">
                  <c:v>292</c:v>
                </c:pt>
                <c:pt idx="104">
                  <c:v>293</c:v>
                </c:pt>
                <c:pt idx="105">
                  <c:v>294</c:v>
                </c:pt>
                <c:pt idx="106">
                  <c:v>295</c:v>
                </c:pt>
                <c:pt idx="107">
                  <c:v>296</c:v>
                </c:pt>
                <c:pt idx="108">
                  <c:v>297</c:v>
                </c:pt>
                <c:pt idx="109">
                  <c:v>298</c:v>
                </c:pt>
                <c:pt idx="110">
                  <c:v>299</c:v>
                </c:pt>
                <c:pt idx="111">
                  <c:v>300</c:v>
                </c:pt>
                <c:pt idx="112">
                  <c:v>301</c:v>
                </c:pt>
                <c:pt idx="113">
                  <c:v>302</c:v>
                </c:pt>
                <c:pt idx="114">
                  <c:v>303</c:v>
                </c:pt>
                <c:pt idx="115">
                  <c:v>304</c:v>
                </c:pt>
                <c:pt idx="116">
                  <c:v>305</c:v>
                </c:pt>
                <c:pt idx="117">
                  <c:v>306</c:v>
                </c:pt>
                <c:pt idx="118">
                  <c:v>307</c:v>
                </c:pt>
                <c:pt idx="119">
                  <c:v>308</c:v>
                </c:pt>
                <c:pt idx="120">
                  <c:v>309</c:v>
                </c:pt>
                <c:pt idx="121">
                  <c:v>310</c:v>
                </c:pt>
                <c:pt idx="122">
                  <c:v>311</c:v>
                </c:pt>
                <c:pt idx="123">
                  <c:v>312</c:v>
                </c:pt>
                <c:pt idx="124">
                  <c:v>313</c:v>
                </c:pt>
                <c:pt idx="125">
                  <c:v>314</c:v>
                </c:pt>
                <c:pt idx="126">
                  <c:v>315</c:v>
                </c:pt>
                <c:pt idx="127">
                  <c:v>316</c:v>
                </c:pt>
                <c:pt idx="128">
                  <c:v>317</c:v>
                </c:pt>
                <c:pt idx="129">
                  <c:v>318</c:v>
                </c:pt>
                <c:pt idx="130">
                  <c:v>319</c:v>
                </c:pt>
                <c:pt idx="131">
                  <c:v>320</c:v>
                </c:pt>
                <c:pt idx="132">
                  <c:v>321</c:v>
                </c:pt>
                <c:pt idx="133">
                  <c:v>322</c:v>
                </c:pt>
                <c:pt idx="134">
                  <c:v>323</c:v>
                </c:pt>
                <c:pt idx="135">
                  <c:v>324</c:v>
                </c:pt>
                <c:pt idx="136">
                  <c:v>325</c:v>
                </c:pt>
                <c:pt idx="137">
                  <c:v>326</c:v>
                </c:pt>
                <c:pt idx="138">
                  <c:v>327</c:v>
                </c:pt>
                <c:pt idx="139">
                  <c:v>328</c:v>
                </c:pt>
                <c:pt idx="140">
                  <c:v>329</c:v>
                </c:pt>
                <c:pt idx="141">
                  <c:v>330</c:v>
                </c:pt>
                <c:pt idx="142">
                  <c:v>331</c:v>
                </c:pt>
                <c:pt idx="143">
                  <c:v>332</c:v>
                </c:pt>
                <c:pt idx="144">
                  <c:v>333</c:v>
                </c:pt>
                <c:pt idx="145">
                  <c:v>334</c:v>
                </c:pt>
                <c:pt idx="146">
                  <c:v>335</c:v>
                </c:pt>
                <c:pt idx="147">
                  <c:v>336</c:v>
                </c:pt>
                <c:pt idx="148">
                  <c:v>337</c:v>
                </c:pt>
                <c:pt idx="149">
                  <c:v>338</c:v>
                </c:pt>
                <c:pt idx="150">
                  <c:v>339</c:v>
                </c:pt>
                <c:pt idx="151">
                  <c:v>340</c:v>
                </c:pt>
                <c:pt idx="152">
                  <c:v>341</c:v>
                </c:pt>
                <c:pt idx="153">
                  <c:v>342</c:v>
                </c:pt>
                <c:pt idx="154">
                  <c:v>343</c:v>
                </c:pt>
                <c:pt idx="155">
                  <c:v>344</c:v>
                </c:pt>
                <c:pt idx="156">
                  <c:v>345</c:v>
                </c:pt>
                <c:pt idx="157">
                  <c:v>346</c:v>
                </c:pt>
                <c:pt idx="158">
                  <c:v>347</c:v>
                </c:pt>
                <c:pt idx="159">
                  <c:v>348</c:v>
                </c:pt>
                <c:pt idx="160">
                  <c:v>349</c:v>
                </c:pt>
                <c:pt idx="161">
                  <c:v>350</c:v>
                </c:pt>
                <c:pt idx="162">
                  <c:v>351</c:v>
                </c:pt>
                <c:pt idx="163">
                  <c:v>352</c:v>
                </c:pt>
                <c:pt idx="164">
                  <c:v>353</c:v>
                </c:pt>
                <c:pt idx="165">
                  <c:v>354</c:v>
                </c:pt>
                <c:pt idx="166">
                  <c:v>355</c:v>
                </c:pt>
                <c:pt idx="167">
                  <c:v>356</c:v>
                </c:pt>
                <c:pt idx="168">
                  <c:v>357</c:v>
                </c:pt>
                <c:pt idx="169">
                  <c:v>358</c:v>
                </c:pt>
                <c:pt idx="170">
                  <c:v>359</c:v>
                </c:pt>
                <c:pt idx="171">
                  <c:v>360</c:v>
                </c:pt>
                <c:pt idx="172">
                  <c:v>361</c:v>
                </c:pt>
                <c:pt idx="173">
                  <c:v>362</c:v>
                </c:pt>
                <c:pt idx="174">
                  <c:v>363</c:v>
                </c:pt>
                <c:pt idx="175">
                  <c:v>364</c:v>
                </c:pt>
                <c:pt idx="176">
                  <c:v>365</c:v>
                </c:pt>
                <c:pt idx="177">
                  <c:v>366</c:v>
                </c:pt>
                <c:pt idx="178">
                  <c:v>367</c:v>
                </c:pt>
                <c:pt idx="179">
                  <c:v>368</c:v>
                </c:pt>
                <c:pt idx="180">
                  <c:v>369</c:v>
                </c:pt>
                <c:pt idx="181">
                  <c:v>370</c:v>
                </c:pt>
                <c:pt idx="182">
                  <c:v>371</c:v>
                </c:pt>
                <c:pt idx="183">
                  <c:v>372</c:v>
                </c:pt>
                <c:pt idx="184">
                  <c:v>373</c:v>
                </c:pt>
                <c:pt idx="185">
                  <c:v>374</c:v>
                </c:pt>
                <c:pt idx="186">
                  <c:v>375</c:v>
                </c:pt>
                <c:pt idx="187">
                  <c:v>376</c:v>
                </c:pt>
                <c:pt idx="188">
                  <c:v>377</c:v>
                </c:pt>
                <c:pt idx="189">
                  <c:v>378</c:v>
                </c:pt>
                <c:pt idx="190">
                  <c:v>379</c:v>
                </c:pt>
                <c:pt idx="191">
                  <c:v>380</c:v>
                </c:pt>
                <c:pt idx="192">
                  <c:v>381</c:v>
                </c:pt>
                <c:pt idx="193">
                  <c:v>382</c:v>
                </c:pt>
                <c:pt idx="194">
                  <c:v>383</c:v>
                </c:pt>
                <c:pt idx="195">
                  <c:v>384</c:v>
                </c:pt>
                <c:pt idx="196">
                  <c:v>385</c:v>
                </c:pt>
                <c:pt idx="197">
                  <c:v>386</c:v>
                </c:pt>
                <c:pt idx="198">
                  <c:v>387</c:v>
                </c:pt>
                <c:pt idx="199">
                  <c:v>388</c:v>
                </c:pt>
                <c:pt idx="200">
                  <c:v>389</c:v>
                </c:pt>
                <c:pt idx="201">
                  <c:v>390</c:v>
                </c:pt>
                <c:pt idx="202">
                  <c:v>391</c:v>
                </c:pt>
                <c:pt idx="203">
                  <c:v>392</c:v>
                </c:pt>
                <c:pt idx="204">
                  <c:v>393</c:v>
                </c:pt>
                <c:pt idx="205">
                  <c:v>394</c:v>
                </c:pt>
                <c:pt idx="206">
                  <c:v>395</c:v>
                </c:pt>
                <c:pt idx="207">
                  <c:v>396</c:v>
                </c:pt>
                <c:pt idx="208">
                  <c:v>397</c:v>
                </c:pt>
                <c:pt idx="209">
                  <c:v>398</c:v>
                </c:pt>
                <c:pt idx="210">
                  <c:v>399</c:v>
                </c:pt>
                <c:pt idx="211">
                  <c:v>400</c:v>
                </c:pt>
                <c:pt idx="212">
                  <c:v>401</c:v>
                </c:pt>
                <c:pt idx="213">
                  <c:v>402</c:v>
                </c:pt>
                <c:pt idx="214">
                  <c:v>403</c:v>
                </c:pt>
                <c:pt idx="215">
                  <c:v>404</c:v>
                </c:pt>
                <c:pt idx="216">
                  <c:v>405</c:v>
                </c:pt>
                <c:pt idx="217">
                  <c:v>406</c:v>
                </c:pt>
                <c:pt idx="218">
                  <c:v>407</c:v>
                </c:pt>
                <c:pt idx="219">
                  <c:v>408</c:v>
                </c:pt>
                <c:pt idx="220">
                  <c:v>409</c:v>
                </c:pt>
                <c:pt idx="221">
                  <c:v>410</c:v>
                </c:pt>
                <c:pt idx="222">
                  <c:v>411</c:v>
                </c:pt>
                <c:pt idx="223">
                  <c:v>412</c:v>
                </c:pt>
                <c:pt idx="224">
                  <c:v>413</c:v>
                </c:pt>
                <c:pt idx="225">
                  <c:v>414</c:v>
                </c:pt>
                <c:pt idx="226">
                  <c:v>415</c:v>
                </c:pt>
                <c:pt idx="227">
                  <c:v>416</c:v>
                </c:pt>
                <c:pt idx="228">
                  <c:v>417</c:v>
                </c:pt>
                <c:pt idx="229">
                  <c:v>418</c:v>
                </c:pt>
                <c:pt idx="230">
                  <c:v>419</c:v>
                </c:pt>
                <c:pt idx="231">
                  <c:v>420</c:v>
                </c:pt>
                <c:pt idx="232">
                  <c:v>421</c:v>
                </c:pt>
                <c:pt idx="233">
                  <c:v>422</c:v>
                </c:pt>
                <c:pt idx="234">
                  <c:v>423</c:v>
                </c:pt>
                <c:pt idx="235">
                  <c:v>424</c:v>
                </c:pt>
                <c:pt idx="236">
                  <c:v>425</c:v>
                </c:pt>
                <c:pt idx="237">
                  <c:v>426</c:v>
                </c:pt>
                <c:pt idx="238">
                  <c:v>427</c:v>
                </c:pt>
                <c:pt idx="239">
                  <c:v>428</c:v>
                </c:pt>
                <c:pt idx="240">
                  <c:v>429</c:v>
                </c:pt>
                <c:pt idx="241">
                  <c:v>430</c:v>
                </c:pt>
                <c:pt idx="242">
                  <c:v>431</c:v>
                </c:pt>
                <c:pt idx="243">
                  <c:v>432</c:v>
                </c:pt>
                <c:pt idx="244">
                  <c:v>433</c:v>
                </c:pt>
                <c:pt idx="245">
                  <c:v>434</c:v>
                </c:pt>
                <c:pt idx="246">
                  <c:v>435</c:v>
                </c:pt>
                <c:pt idx="247">
                  <c:v>436</c:v>
                </c:pt>
                <c:pt idx="248">
                  <c:v>437</c:v>
                </c:pt>
                <c:pt idx="249">
                  <c:v>438</c:v>
                </c:pt>
                <c:pt idx="250">
                  <c:v>439</c:v>
                </c:pt>
                <c:pt idx="251">
                  <c:v>440</c:v>
                </c:pt>
                <c:pt idx="252">
                  <c:v>441</c:v>
                </c:pt>
                <c:pt idx="253">
                  <c:v>442</c:v>
                </c:pt>
                <c:pt idx="254">
                  <c:v>443</c:v>
                </c:pt>
                <c:pt idx="255">
                  <c:v>444</c:v>
                </c:pt>
                <c:pt idx="256">
                  <c:v>445</c:v>
                </c:pt>
                <c:pt idx="257">
                  <c:v>446</c:v>
                </c:pt>
                <c:pt idx="258">
                  <c:v>447</c:v>
                </c:pt>
                <c:pt idx="259">
                  <c:v>448</c:v>
                </c:pt>
                <c:pt idx="260">
                  <c:v>449</c:v>
                </c:pt>
                <c:pt idx="261">
                  <c:v>450</c:v>
                </c:pt>
                <c:pt idx="262">
                  <c:v>451</c:v>
                </c:pt>
                <c:pt idx="263">
                  <c:v>452</c:v>
                </c:pt>
                <c:pt idx="264">
                  <c:v>453</c:v>
                </c:pt>
                <c:pt idx="265">
                  <c:v>454</c:v>
                </c:pt>
                <c:pt idx="266">
                  <c:v>455</c:v>
                </c:pt>
                <c:pt idx="267">
                  <c:v>456</c:v>
                </c:pt>
                <c:pt idx="268">
                  <c:v>457</c:v>
                </c:pt>
                <c:pt idx="269">
                  <c:v>458</c:v>
                </c:pt>
                <c:pt idx="270">
                  <c:v>459</c:v>
                </c:pt>
                <c:pt idx="271">
                  <c:v>460</c:v>
                </c:pt>
                <c:pt idx="272">
                  <c:v>461</c:v>
                </c:pt>
                <c:pt idx="273">
                  <c:v>462</c:v>
                </c:pt>
                <c:pt idx="274">
                  <c:v>463</c:v>
                </c:pt>
                <c:pt idx="275">
                  <c:v>464</c:v>
                </c:pt>
                <c:pt idx="276">
                  <c:v>465</c:v>
                </c:pt>
                <c:pt idx="277">
                  <c:v>466</c:v>
                </c:pt>
                <c:pt idx="278">
                  <c:v>467</c:v>
                </c:pt>
                <c:pt idx="279">
                  <c:v>468</c:v>
                </c:pt>
                <c:pt idx="280">
                  <c:v>469</c:v>
                </c:pt>
                <c:pt idx="281">
                  <c:v>470</c:v>
                </c:pt>
                <c:pt idx="282">
                  <c:v>471</c:v>
                </c:pt>
                <c:pt idx="283">
                  <c:v>472</c:v>
                </c:pt>
                <c:pt idx="284">
                  <c:v>473</c:v>
                </c:pt>
                <c:pt idx="285">
                  <c:v>474</c:v>
                </c:pt>
                <c:pt idx="286">
                  <c:v>475</c:v>
                </c:pt>
                <c:pt idx="287">
                  <c:v>476</c:v>
                </c:pt>
                <c:pt idx="288">
                  <c:v>477</c:v>
                </c:pt>
                <c:pt idx="289">
                  <c:v>478</c:v>
                </c:pt>
                <c:pt idx="290">
                  <c:v>479</c:v>
                </c:pt>
                <c:pt idx="291">
                  <c:v>480</c:v>
                </c:pt>
                <c:pt idx="292">
                  <c:v>481</c:v>
                </c:pt>
                <c:pt idx="293">
                  <c:v>482</c:v>
                </c:pt>
                <c:pt idx="294">
                  <c:v>483</c:v>
                </c:pt>
                <c:pt idx="295">
                  <c:v>484</c:v>
                </c:pt>
                <c:pt idx="296">
                  <c:v>485</c:v>
                </c:pt>
                <c:pt idx="297">
                  <c:v>486</c:v>
                </c:pt>
                <c:pt idx="298">
                  <c:v>487</c:v>
                </c:pt>
                <c:pt idx="299">
                  <c:v>488</c:v>
                </c:pt>
                <c:pt idx="300">
                  <c:v>489</c:v>
                </c:pt>
                <c:pt idx="301">
                  <c:v>490</c:v>
                </c:pt>
                <c:pt idx="302">
                  <c:v>491</c:v>
                </c:pt>
                <c:pt idx="303">
                  <c:v>492</c:v>
                </c:pt>
                <c:pt idx="304">
                  <c:v>493</c:v>
                </c:pt>
                <c:pt idx="305">
                  <c:v>494</c:v>
                </c:pt>
                <c:pt idx="306">
                  <c:v>495</c:v>
                </c:pt>
                <c:pt idx="307">
                  <c:v>496</c:v>
                </c:pt>
                <c:pt idx="308">
                  <c:v>497</c:v>
                </c:pt>
                <c:pt idx="309">
                  <c:v>498</c:v>
                </c:pt>
                <c:pt idx="310">
                  <c:v>499</c:v>
                </c:pt>
                <c:pt idx="311">
                  <c:v>500</c:v>
                </c:pt>
                <c:pt idx="312">
                  <c:v>501</c:v>
                </c:pt>
                <c:pt idx="313">
                  <c:v>502</c:v>
                </c:pt>
                <c:pt idx="314">
                  <c:v>503</c:v>
                </c:pt>
                <c:pt idx="315">
                  <c:v>504</c:v>
                </c:pt>
                <c:pt idx="316">
                  <c:v>505</c:v>
                </c:pt>
                <c:pt idx="317">
                  <c:v>506</c:v>
                </c:pt>
                <c:pt idx="318">
                  <c:v>507</c:v>
                </c:pt>
                <c:pt idx="319">
                  <c:v>508</c:v>
                </c:pt>
                <c:pt idx="320">
                  <c:v>509</c:v>
                </c:pt>
                <c:pt idx="321">
                  <c:v>510</c:v>
                </c:pt>
                <c:pt idx="322">
                  <c:v>511</c:v>
                </c:pt>
                <c:pt idx="323">
                  <c:v>512</c:v>
                </c:pt>
                <c:pt idx="324">
                  <c:v>513</c:v>
                </c:pt>
                <c:pt idx="325">
                  <c:v>514</c:v>
                </c:pt>
                <c:pt idx="326">
                  <c:v>515</c:v>
                </c:pt>
                <c:pt idx="327">
                  <c:v>516</c:v>
                </c:pt>
                <c:pt idx="328">
                  <c:v>517</c:v>
                </c:pt>
                <c:pt idx="329">
                  <c:v>518</c:v>
                </c:pt>
                <c:pt idx="330">
                  <c:v>519</c:v>
                </c:pt>
                <c:pt idx="331">
                  <c:v>520</c:v>
                </c:pt>
                <c:pt idx="332">
                  <c:v>521</c:v>
                </c:pt>
                <c:pt idx="333">
                  <c:v>522</c:v>
                </c:pt>
                <c:pt idx="334">
                  <c:v>523</c:v>
                </c:pt>
                <c:pt idx="335">
                  <c:v>524</c:v>
                </c:pt>
                <c:pt idx="336">
                  <c:v>525</c:v>
                </c:pt>
                <c:pt idx="337">
                  <c:v>526</c:v>
                </c:pt>
                <c:pt idx="338">
                  <c:v>527</c:v>
                </c:pt>
                <c:pt idx="339">
                  <c:v>528</c:v>
                </c:pt>
                <c:pt idx="340">
                  <c:v>529</c:v>
                </c:pt>
                <c:pt idx="341">
                  <c:v>530</c:v>
                </c:pt>
                <c:pt idx="342">
                  <c:v>531</c:v>
                </c:pt>
                <c:pt idx="343">
                  <c:v>532</c:v>
                </c:pt>
                <c:pt idx="344">
                  <c:v>533</c:v>
                </c:pt>
                <c:pt idx="345">
                  <c:v>534</c:v>
                </c:pt>
                <c:pt idx="346">
                  <c:v>535</c:v>
                </c:pt>
                <c:pt idx="347">
                  <c:v>536</c:v>
                </c:pt>
                <c:pt idx="348">
                  <c:v>537</c:v>
                </c:pt>
                <c:pt idx="349">
                  <c:v>538</c:v>
                </c:pt>
                <c:pt idx="350">
                  <c:v>539</c:v>
                </c:pt>
                <c:pt idx="351">
                  <c:v>540</c:v>
                </c:pt>
                <c:pt idx="352">
                  <c:v>541</c:v>
                </c:pt>
                <c:pt idx="353">
                  <c:v>542</c:v>
                </c:pt>
                <c:pt idx="354">
                  <c:v>543</c:v>
                </c:pt>
                <c:pt idx="355">
                  <c:v>544</c:v>
                </c:pt>
                <c:pt idx="356">
                  <c:v>545</c:v>
                </c:pt>
                <c:pt idx="357">
                  <c:v>546</c:v>
                </c:pt>
                <c:pt idx="358">
                  <c:v>547</c:v>
                </c:pt>
                <c:pt idx="359">
                  <c:v>548</c:v>
                </c:pt>
                <c:pt idx="360">
                  <c:v>549</c:v>
                </c:pt>
                <c:pt idx="361">
                  <c:v>550</c:v>
                </c:pt>
                <c:pt idx="362">
                  <c:v>551</c:v>
                </c:pt>
                <c:pt idx="363">
                  <c:v>552</c:v>
                </c:pt>
                <c:pt idx="364">
                  <c:v>553</c:v>
                </c:pt>
                <c:pt idx="365">
                  <c:v>554</c:v>
                </c:pt>
                <c:pt idx="366">
                  <c:v>555</c:v>
                </c:pt>
                <c:pt idx="367">
                  <c:v>556</c:v>
                </c:pt>
                <c:pt idx="368">
                  <c:v>557</c:v>
                </c:pt>
                <c:pt idx="369">
                  <c:v>558</c:v>
                </c:pt>
                <c:pt idx="370">
                  <c:v>559</c:v>
                </c:pt>
                <c:pt idx="371">
                  <c:v>560</c:v>
                </c:pt>
                <c:pt idx="372">
                  <c:v>561</c:v>
                </c:pt>
                <c:pt idx="373">
                  <c:v>562</c:v>
                </c:pt>
                <c:pt idx="374">
                  <c:v>563</c:v>
                </c:pt>
                <c:pt idx="375">
                  <c:v>564</c:v>
                </c:pt>
                <c:pt idx="376">
                  <c:v>565</c:v>
                </c:pt>
                <c:pt idx="377">
                  <c:v>566</c:v>
                </c:pt>
                <c:pt idx="378">
                  <c:v>567</c:v>
                </c:pt>
                <c:pt idx="379">
                  <c:v>568</c:v>
                </c:pt>
                <c:pt idx="380">
                  <c:v>569</c:v>
                </c:pt>
                <c:pt idx="381">
                  <c:v>570</c:v>
                </c:pt>
                <c:pt idx="382">
                  <c:v>571</c:v>
                </c:pt>
                <c:pt idx="383">
                  <c:v>572</c:v>
                </c:pt>
                <c:pt idx="384">
                  <c:v>573</c:v>
                </c:pt>
                <c:pt idx="385">
                  <c:v>574</c:v>
                </c:pt>
                <c:pt idx="386">
                  <c:v>575</c:v>
                </c:pt>
                <c:pt idx="387">
                  <c:v>576</c:v>
                </c:pt>
                <c:pt idx="388">
                  <c:v>577</c:v>
                </c:pt>
                <c:pt idx="389">
                  <c:v>578</c:v>
                </c:pt>
                <c:pt idx="390">
                  <c:v>579</c:v>
                </c:pt>
                <c:pt idx="391">
                  <c:v>580</c:v>
                </c:pt>
                <c:pt idx="392">
                  <c:v>581</c:v>
                </c:pt>
                <c:pt idx="393">
                  <c:v>582</c:v>
                </c:pt>
                <c:pt idx="394">
                  <c:v>583</c:v>
                </c:pt>
                <c:pt idx="395">
                  <c:v>584</c:v>
                </c:pt>
                <c:pt idx="396">
                  <c:v>585</c:v>
                </c:pt>
                <c:pt idx="397">
                  <c:v>586</c:v>
                </c:pt>
                <c:pt idx="398">
                  <c:v>587</c:v>
                </c:pt>
                <c:pt idx="399">
                  <c:v>588</c:v>
                </c:pt>
                <c:pt idx="400">
                  <c:v>589</c:v>
                </c:pt>
                <c:pt idx="401">
                  <c:v>590</c:v>
                </c:pt>
                <c:pt idx="402">
                  <c:v>591</c:v>
                </c:pt>
                <c:pt idx="403">
                  <c:v>592</c:v>
                </c:pt>
                <c:pt idx="404">
                  <c:v>593</c:v>
                </c:pt>
                <c:pt idx="405">
                  <c:v>594</c:v>
                </c:pt>
                <c:pt idx="406">
                  <c:v>595</c:v>
                </c:pt>
                <c:pt idx="407">
                  <c:v>596</c:v>
                </c:pt>
                <c:pt idx="408">
                  <c:v>597</c:v>
                </c:pt>
                <c:pt idx="409">
                  <c:v>598</c:v>
                </c:pt>
                <c:pt idx="410">
                  <c:v>599</c:v>
                </c:pt>
                <c:pt idx="411">
                  <c:v>600</c:v>
                </c:pt>
                <c:pt idx="412">
                  <c:v>601</c:v>
                </c:pt>
                <c:pt idx="413">
                  <c:v>602</c:v>
                </c:pt>
                <c:pt idx="414">
                  <c:v>603</c:v>
                </c:pt>
                <c:pt idx="415">
                  <c:v>604</c:v>
                </c:pt>
                <c:pt idx="416">
                  <c:v>605</c:v>
                </c:pt>
                <c:pt idx="417">
                  <c:v>606</c:v>
                </c:pt>
                <c:pt idx="418">
                  <c:v>607</c:v>
                </c:pt>
                <c:pt idx="419">
                  <c:v>608</c:v>
                </c:pt>
                <c:pt idx="420">
                  <c:v>609</c:v>
                </c:pt>
                <c:pt idx="421">
                  <c:v>610</c:v>
                </c:pt>
                <c:pt idx="422">
                  <c:v>611</c:v>
                </c:pt>
                <c:pt idx="423">
                  <c:v>612</c:v>
                </c:pt>
                <c:pt idx="424">
                  <c:v>613</c:v>
                </c:pt>
                <c:pt idx="425">
                  <c:v>614</c:v>
                </c:pt>
                <c:pt idx="426">
                  <c:v>615</c:v>
                </c:pt>
                <c:pt idx="427">
                  <c:v>616</c:v>
                </c:pt>
                <c:pt idx="428">
                  <c:v>617</c:v>
                </c:pt>
                <c:pt idx="429">
                  <c:v>618</c:v>
                </c:pt>
                <c:pt idx="430">
                  <c:v>619</c:v>
                </c:pt>
                <c:pt idx="431">
                  <c:v>620</c:v>
                </c:pt>
                <c:pt idx="432">
                  <c:v>621</c:v>
                </c:pt>
                <c:pt idx="433">
                  <c:v>622</c:v>
                </c:pt>
                <c:pt idx="434">
                  <c:v>623</c:v>
                </c:pt>
                <c:pt idx="435">
                  <c:v>624</c:v>
                </c:pt>
                <c:pt idx="436">
                  <c:v>625</c:v>
                </c:pt>
                <c:pt idx="437">
                  <c:v>626</c:v>
                </c:pt>
                <c:pt idx="438">
                  <c:v>627</c:v>
                </c:pt>
                <c:pt idx="439">
                  <c:v>628</c:v>
                </c:pt>
                <c:pt idx="440">
                  <c:v>629</c:v>
                </c:pt>
                <c:pt idx="441">
                  <c:v>630</c:v>
                </c:pt>
                <c:pt idx="442">
                  <c:v>631</c:v>
                </c:pt>
                <c:pt idx="443">
                  <c:v>632</c:v>
                </c:pt>
                <c:pt idx="444">
                  <c:v>633</c:v>
                </c:pt>
                <c:pt idx="445">
                  <c:v>634</c:v>
                </c:pt>
                <c:pt idx="446">
                  <c:v>635</c:v>
                </c:pt>
                <c:pt idx="447">
                  <c:v>636</c:v>
                </c:pt>
                <c:pt idx="448">
                  <c:v>637</c:v>
                </c:pt>
                <c:pt idx="449">
                  <c:v>638</c:v>
                </c:pt>
                <c:pt idx="450">
                  <c:v>639</c:v>
                </c:pt>
                <c:pt idx="451">
                  <c:v>640</c:v>
                </c:pt>
                <c:pt idx="452">
                  <c:v>641</c:v>
                </c:pt>
                <c:pt idx="453">
                  <c:v>642</c:v>
                </c:pt>
                <c:pt idx="454">
                  <c:v>643</c:v>
                </c:pt>
                <c:pt idx="455">
                  <c:v>644</c:v>
                </c:pt>
                <c:pt idx="456">
                  <c:v>645</c:v>
                </c:pt>
                <c:pt idx="457">
                  <c:v>646</c:v>
                </c:pt>
                <c:pt idx="458">
                  <c:v>647</c:v>
                </c:pt>
                <c:pt idx="459">
                  <c:v>648</c:v>
                </c:pt>
                <c:pt idx="460">
                  <c:v>649</c:v>
                </c:pt>
                <c:pt idx="461">
                  <c:v>650</c:v>
                </c:pt>
                <c:pt idx="462">
                  <c:v>651</c:v>
                </c:pt>
                <c:pt idx="463">
                  <c:v>652</c:v>
                </c:pt>
                <c:pt idx="464">
                  <c:v>653</c:v>
                </c:pt>
                <c:pt idx="465">
                  <c:v>654</c:v>
                </c:pt>
                <c:pt idx="466">
                  <c:v>655</c:v>
                </c:pt>
                <c:pt idx="467">
                  <c:v>656</c:v>
                </c:pt>
                <c:pt idx="468">
                  <c:v>657</c:v>
                </c:pt>
                <c:pt idx="469">
                  <c:v>658</c:v>
                </c:pt>
                <c:pt idx="470">
                  <c:v>659</c:v>
                </c:pt>
                <c:pt idx="471">
                  <c:v>660</c:v>
                </c:pt>
                <c:pt idx="472">
                  <c:v>661</c:v>
                </c:pt>
                <c:pt idx="473">
                  <c:v>662</c:v>
                </c:pt>
                <c:pt idx="474">
                  <c:v>663</c:v>
                </c:pt>
                <c:pt idx="475">
                  <c:v>664</c:v>
                </c:pt>
                <c:pt idx="476">
                  <c:v>665</c:v>
                </c:pt>
                <c:pt idx="477">
                  <c:v>666</c:v>
                </c:pt>
                <c:pt idx="478">
                  <c:v>667</c:v>
                </c:pt>
                <c:pt idx="479">
                  <c:v>668</c:v>
                </c:pt>
                <c:pt idx="480">
                  <c:v>669</c:v>
                </c:pt>
                <c:pt idx="481">
                  <c:v>670</c:v>
                </c:pt>
                <c:pt idx="482">
                  <c:v>671</c:v>
                </c:pt>
                <c:pt idx="483">
                  <c:v>672</c:v>
                </c:pt>
                <c:pt idx="484">
                  <c:v>673</c:v>
                </c:pt>
                <c:pt idx="485">
                  <c:v>674</c:v>
                </c:pt>
                <c:pt idx="486">
                  <c:v>675</c:v>
                </c:pt>
                <c:pt idx="487">
                  <c:v>676</c:v>
                </c:pt>
                <c:pt idx="488">
                  <c:v>677</c:v>
                </c:pt>
                <c:pt idx="489">
                  <c:v>678</c:v>
                </c:pt>
                <c:pt idx="490">
                  <c:v>679</c:v>
                </c:pt>
                <c:pt idx="491">
                  <c:v>680</c:v>
                </c:pt>
                <c:pt idx="492">
                  <c:v>681</c:v>
                </c:pt>
                <c:pt idx="493">
                  <c:v>682</c:v>
                </c:pt>
                <c:pt idx="494">
                  <c:v>683</c:v>
                </c:pt>
                <c:pt idx="495">
                  <c:v>684</c:v>
                </c:pt>
                <c:pt idx="496">
                  <c:v>685</c:v>
                </c:pt>
                <c:pt idx="497">
                  <c:v>686</c:v>
                </c:pt>
                <c:pt idx="498">
                  <c:v>687</c:v>
                </c:pt>
                <c:pt idx="499">
                  <c:v>688</c:v>
                </c:pt>
                <c:pt idx="500">
                  <c:v>689</c:v>
                </c:pt>
                <c:pt idx="501">
                  <c:v>690</c:v>
                </c:pt>
                <c:pt idx="502">
                  <c:v>691</c:v>
                </c:pt>
                <c:pt idx="503">
                  <c:v>692</c:v>
                </c:pt>
                <c:pt idx="504">
                  <c:v>693</c:v>
                </c:pt>
                <c:pt idx="505">
                  <c:v>694</c:v>
                </c:pt>
                <c:pt idx="506">
                  <c:v>695</c:v>
                </c:pt>
                <c:pt idx="507">
                  <c:v>696</c:v>
                </c:pt>
                <c:pt idx="508">
                  <c:v>697</c:v>
                </c:pt>
                <c:pt idx="509">
                  <c:v>698</c:v>
                </c:pt>
                <c:pt idx="510">
                  <c:v>699</c:v>
                </c:pt>
                <c:pt idx="511">
                  <c:v>700</c:v>
                </c:pt>
                <c:pt idx="512">
                  <c:v>701</c:v>
                </c:pt>
                <c:pt idx="513">
                  <c:v>702</c:v>
                </c:pt>
                <c:pt idx="514">
                  <c:v>703</c:v>
                </c:pt>
                <c:pt idx="515">
                  <c:v>704</c:v>
                </c:pt>
                <c:pt idx="516">
                  <c:v>705</c:v>
                </c:pt>
                <c:pt idx="517">
                  <c:v>706</c:v>
                </c:pt>
                <c:pt idx="518">
                  <c:v>707</c:v>
                </c:pt>
                <c:pt idx="519">
                  <c:v>708</c:v>
                </c:pt>
                <c:pt idx="520">
                  <c:v>709</c:v>
                </c:pt>
                <c:pt idx="521">
                  <c:v>710</c:v>
                </c:pt>
                <c:pt idx="522">
                  <c:v>711</c:v>
                </c:pt>
                <c:pt idx="523">
                  <c:v>712</c:v>
                </c:pt>
                <c:pt idx="524">
                  <c:v>713</c:v>
                </c:pt>
                <c:pt idx="525">
                  <c:v>714</c:v>
                </c:pt>
                <c:pt idx="526">
                  <c:v>715</c:v>
                </c:pt>
                <c:pt idx="527">
                  <c:v>716</c:v>
                </c:pt>
                <c:pt idx="528">
                  <c:v>717</c:v>
                </c:pt>
                <c:pt idx="529">
                  <c:v>718</c:v>
                </c:pt>
                <c:pt idx="530">
                  <c:v>719</c:v>
                </c:pt>
                <c:pt idx="531">
                  <c:v>720</c:v>
                </c:pt>
                <c:pt idx="532">
                  <c:v>721</c:v>
                </c:pt>
                <c:pt idx="533">
                  <c:v>722</c:v>
                </c:pt>
                <c:pt idx="534">
                  <c:v>723</c:v>
                </c:pt>
                <c:pt idx="535">
                  <c:v>724</c:v>
                </c:pt>
                <c:pt idx="536">
                  <c:v>725</c:v>
                </c:pt>
                <c:pt idx="537">
                  <c:v>726</c:v>
                </c:pt>
                <c:pt idx="538">
                  <c:v>727</c:v>
                </c:pt>
                <c:pt idx="539">
                  <c:v>728</c:v>
                </c:pt>
                <c:pt idx="540">
                  <c:v>729</c:v>
                </c:pt>
                <c:pt idx="541">
                  <c:v>730</c:v>
                </c:pt>
                <c:pt idx="542">
                  <c:v>731</c:v>
                </c:pt>
                <c:pt idx="543">
                  <c:v>732</c:v>
                </c:pt>
                <c:pt idx="544">
                  <c:v>733</c:v>
                </c:pt>
                <c:pt idx="545">
                  <c:v>734</c:v>
                </c:pt>
                <c:pt idx="546">
                  <c:v>735</c:v>
                </c:pt>
                <c:pt idx="547">
                  <c:v>736</c:v>
                </c:pt>
                <c:pt idx="548">
                  <c:v>737</c:v>
                </c:pt>
                <c:pt idx="549">
                  <c:v>738</c:v>
                </c:pt>
                <c:pt idx="550">
                  <c:v>739</c:v>
                </c:pt>
                <c:pt idx="551">
                  <c:v>740</c:v>
                </c:pt>
                <c:pt idx="552">
                  <c:v>741</c:v>
                </c:pt>
                <c:pt idx="553">
                  <c:v>742</c:v>
                </c:pt>
                <c:pt idx="554">
                  <c:v>743</c:v>
                </c:pt>
                <c:pt idx="555">
                  <c:v>744</c:v>
                </c:pt>
                <c:pt idx="556">
                  <c:v>745</c:v>
                </c:pt>
                <c:pt idx="557">
                  <c:v>746</c:v>
                </c:pt>
                <c:pt idx="558">
                  <c:v>747</c:v>
                </c:pt>
                <c:pt idx="559">
                  <c:v>748</c:v>
                </c:pt>
                <c:pt idx="560">
                  <c:v>749</c:v>
                </c:pt>
                <c:pt idx="561">
                  <c:v>750</c:v>
                </c:pt>
                <c:pt idx="562">
                  <c:v>751</c:v>
                </c:pt>
                <c:pt idx="563">
                  <c:v>752</c:v>
                </c:pt>
                <c:pt idx="564">
                  <c:v>753</c:v>
                </c:pt>
                <c:pt idx="565">
                  <c:v>754</c:v>
                </c:pt>
                <c:pt idx="566">
                  <c:v>755</c:v>
                </c:pt>
                <c:pt idx="567">
                  <c:v>756</c:v>
                </c:pt>
                <c:pt idx="568">
                  <c:v>757</c:v>
                </c:pt>
                <c:pt idx="569">
                  <c:v>758</c:v>
                </c:pt>
                <c:pt idx="570">
                  <c:v>759</c:v>
                </c:pt>
                <c:pt idx="571">
                  <c:v>760</c:v>
                </c:pt>
                <c:pt idx="572">
                  <c:v>761</c:v>
                </c:pt>
                <c:pt idx="573">
                  <c:v>762</c:v>
                </c:pt>
                <c:pt idx="574">
                  <c:v>763</c:v>
                </c:pt>
                <c:pt idx="575">
                  <c:v>764</c:v>
                </c:pt>
                <c:pt idx="576">
                  <c:v>765</c:v>
                </c:pt>
                <c:pt idx="577">
                  <c:v>766</c:v>
                </c:pt>
                <c:pt idx="578">
                  <c:v>767</c:v>
                </c:pt>
                <c:pt idx="579">
                  <c:v>768</c:v>
                </c:pt>
                <c:pt idx="580">
                  <c:v>769</c:v>
                </c:pt>
                <c:pt idx="581">
                  <c:v>770</c:v>
                </c:pt>
                <c:pt idx="582">
                  <c:v>771</c:v>
                </c:pt>
                <c:pt idx="583">
                  <c:v>772</c:v>
                </c:pt>
                <c:pt idx="584">
                  <c:v>773</c:v>
                </c:pt>
                <c:pt idx="585">
                  <c:v>774</c:v>
                </c:pt>
                <c:pt idx="586">
                  <c:v>775</c:v>
                </c:pt>
                <c:pt idx="587">
                  <c:v>776</c:v>
                </c:pt>
                <c:pt idx="588">
                  <c:v>777</c:v>
                </c:pt>
                <c:pt idx="589">
                  <c:v>778</c:v>
                </c:pt>
                <c:pt idx="590">
                  <c:v>779</c:v>
                </c:pt>
                <c:pt idx="591">
                  <c:v>780</c:v>
                </c:pt>
                <c:pt idx="592">
                  <c:v>781</c:v>
                </c:pt>
                <c:pt idx="593">
                  <c:v>782</c:v>
                </c:pt>
                <c:pt idx="594">
                  <c:v>783</c:v>
                </c:pt>
                <c:pt idx="595">
                  <c:v>784</c:v>
                </c:pt>
                <c:pt idx="596">
                  <c:v>785</c:v>
                </c:pt>
                <c:pt idx="597">
                  <c:v>786</c:v>
                </c:pt>
                <c:pt idx="598">
                  <c:v>787</c:v>
                </c:pt>
                <c:pt idx="599">
                  <c:v>788</c:v>
                </c:pt>
                <c:pt idx="600">
                  <c:v>789</c:v>
                </c:pt>
                <c:pt idx="601">
                  <c:v>790</c:v>
                </c:pt>
                <c:pt idx="602">
                  <c:v>791</c:v>
                </c:pt>
                <c:pt idx="603">
                  <c:v>792</c:v>
                </c:pt>
                <c:pt idx="604">
                  <c:v>793</c:v>
                </c:pt>
                <c:pt idx="605">
                  <c:v>794</c:v>
                </c:pt>
                <c:pt idx="606">
                  <c:v>795</c:v>
                </c:pt>
                <c:pt idx="607">
                  <c:v>796</c:v>
                </c:pt>
                <c:pt idx="608">
                  <c:v>797</c:v>
                </c:pt>
                <c:pt idx="609">
                  <c:v>798</c:v>
                </c:pt>
                <c:pt idx="610">
                  <c:v>799</c:v>
                </c:pt>
                <c:pt idx="611">
                  <c:v>800</c:v>
                </c:pt>
                <c:pt idx="612">
                  <c:v>801</c:v>
                </c:pt>
                <c:pt idx="613">
                  <c:v>802</c:v>
                </c:pt>
                <c:pt idx="614">
                  <c:v>803</c:v>
                </c:pt>
                <c:pt idx="615">
                  <c:v>804</c:v>
                </c:pt>
                <c:pt idx="616">
                  <c:v>805</c:v>
                </c:pt>
                <c:pt idx="617">
                  <c:v>806</c:v>
                </c:pt>
                <c:pt idx="618">
                  <c:v>807</c:v>
                </c:pt>
                <c:pt idx="619">
                  <c:v>808</c:v>
                </c:pt>
                <c:pt idx="620">
                  <c:v>809</c:v>
                </c:pt>
                <c:pt idx="621">
                  <c:v>810</c:v>
                </c:pt>
                <c:pt idx="622">
                  <c:v>811</c:v>
                </c:pt>
                <c:pt idx="623">
                  <c:v>812</c:v>
                </c:pt>
                <c:pt idx="624">
                  <c:v>813</c:v>
                </c:pt>
                <c:pt idx="625">
                  <c:v>814</c:v>
                </c:pt>
                <c:pt idx="626">
                  <c:v>815</c:v>
                </c:pt>
                <c:pt idx="627">
                  <c:v>816</c:v>
                </c:pt>
                <c:pt idx="628">
                  <c:v>817</c:v>
                </c:pt>
                <c:pt idx="629">
                  <c:v>818</c:v>
                </c:pt>
                <c:pt idx="630">
                  <c:v>819</c:v>
                </c:pt>
                <c:pt idx="631">
                  <c:v>820</c:v>
                </c:pt>
                <c:pt idx="632">
                  <c:v>821</c:v>
                </c:pt>
                <c:pt idx="633">
                  <c:v>822</c:v>
                </c:pt>
                <c:pt idx="634">
                  <c:v>823</c:v>
                </c:pt>
                <c:pt idx="635">
                  <c:v>824</c:v>
                </c:pt>
                <c:pt idx="636">
                  <c:v>825</c:v>
                </c:pt>
                <c:pt idx="637">
                  <c:v>826</c:v>
                </c:pt>
                <c:pt idx="638">
                  <c:v>827</c:v>
                </c:pt>
                <c:pt idx="639">
                  <c:v>828</c:v>
                </c:pt>
                <c:pt idx="640">
                  <c:v>829</c:v>
                </c:pt>
                <c:pt idx="641">
                  <c:v>830</c:v>
                </c:pt>
                <c:pt idx="642">
                  <c:v>831</c:v>
                </c:pt>
                <c:pt idx="643">
                  <c:v>832</c:v>
                </c:pt>
                <c:pt idx="644">
                  <c:v>833</c:v>
                </c:pt>
                <c:pt idx="645">
                  <c:v>834</c:v>
                </c:pt>
                <c:pt idx="646">
                  <c:v>835</c:v>
                </c:pt>
                <c:pt idx="647">
                  <c:v>836</c:v>
                </c:pt>
                <c:pt idx="648">
                  <c:v>837</c:v>
                </c:pt>
                <c:pt idx="649">
                  <c:v>838</c:v>
                </c:pt>
                <c:pt idx="650">
                  <c:v>839</c:v>
                </c:pt>
                <c:pt idx="651">
                  <c:v>840</c:v>
                </c:pt>
                <c:pt idx="652">
                  <c:v>841</c:v>
                </c:pt>
                <c:pt idx="653">
                  <c:v>842</c:v>
                </c:pt>
                <c:pt idx="654">
                  <c:v>843</c:v>
                </c:pt>
                <c:pt idx="655">
                  <c:v>844</c:v>
                </c:pt>
                <c:pt idx="656">
                  <c:v>845</c:v>
                </c:pt>
                <c:pt idx="657">
                  <c:v>846</c:v>
                </c:pt>
                <c:pt idx="658">
                  <c:v>847</c:v>
                </c:pt>
                <c:pt idx="659">
                  <c:v>848</c:v>
                </c:pt>
                <c:pt idx="660">
                  <c:v>849</c:v>
                </c:pt>
                <c:pt idx="661">
                  <c:v>850</c:v>
                </c:pt>
                <c:pt idx="662">
                  <c:v>851</c:v>
                </c:pt>
                <c:pt idx="663">
                  <c:v>852</c:v>
                </c:pt>
                <c:pt idx="664">
                  <c:v>853</c:v>
                </c:pt>
                <c:pt idx="665">
                  <c:v>854</c:v>
                </c:pt>
                <c:pt idx="666">
                  <c:v>855</c:v>
                </c:pt>
                <c:pt idx="667">
                  <c:v>856</c:v>
                </c:pt>
                <c:pt idx="668">
                  <c:v>857</c:v>
                </c:pt>
                <c:pt idx="669">
                  <c:v>858</c:v>
                </c:pt>
                <c:pt idx="670">
                  <c:v>859</c:v>
                </c:pt>
                <c:pt idx="671">
                  <c:v>860</c:v>
                </c:pt>
                <c:pt idx="672">
                  <c:v>861</c:v>
                </c:pt>
                <c:pt idx="673">
                  <c:v>862</c:v>
                </c:pt>
                <c:pt idx="674">
                  <c:v>863</c:v>
                </c:pt>
                <c:pt idx="675">
                  <c:v>864</c:v>
                </c:pt>
                <c:pt idx="676">
                  <c:v>865</c:v>
                </c:pt>
                <c:pt idx="677">
                  <c:v>866</c:v>
                </c:pt>
                <c:pt idx="678">
                  <c:v>867</c:v>
                </c:pt>
                <c:pt idx="679">
                  <c:v>868</c:v>
                </c:pt>
                <c:pt idx="680">
                  <c:v>869</c:v>
                </c:pt>
                <c:pt idx="681">
                  <c:v>870</c:v>
                </c:pt>
                <c:pt idx="682">
                  <c:v>871</c:v>
                </c:pt>
                <c:pt idx="683">
                  <c:v>872</c:v>
                </c:pt>
                <c:pt idx="684">
                  <c:v>873</c:v>
                </c:pt>
                <c:pt idx="685">
                  <c:v>874</c:v>
                </c:pt>
                <c:pt idx="686">
                  <c:v>875</c:v>
                </c:pt>
                <c:pt idx="687">
                  <c:v>876</c:v>
                </c:pt>
                <c:pt idx="688">
                  <c:v>877</c:v>
                </c:pt>
                <c:pt idx="689">
                  <c:v>878</c:v>
                </c:pt>
                <c:pt idx="690">
                  <c:v>879</c:v>
                </c:pt>
                <c:pt idx="691">
                  <c:v>880</c:v>
                </c:pt>
                <c:pt idx="692">
                  <c:v>881</c:v>
                </c:pt>
                <c:pt idx="693">
                  <c:v>882</c:v>
                </c:pt>
                <c:pt idx="694">
                  <c:v>883</c:v>
                </c:pt>
                <c:pt idx="695">
                  <c:v>884</c:v>
                </c:pt>
                <c:pt idx="696">
                  <c:v>885</c:v>
                </c:pt>
                <c:pt idx="697">
                  <c:v>886</c:v>
                </c:pt>
                <c:pt idx="698">
                  <c:v>887</c:v>
                </c:pt>
                <c:pt idx="699">
                  <c:v>888</c:v>
                </c:pt>
                <c:pt idx="700">
                  <c:v>889</c:v>
                </c:pt>
                <c:pt idx="701">
                  <c:v>890</c:v>
                </c:pt>
                <c:pt idx="702">
                  <c:v>891</c:v>
                </c:pt>
                <c:pt idx="703">
                  <c:v>892</c:v>
                </c:pt>
                <c:pt idx="704">
                  <c:v>893</c:v>
                </c:pt>
                <c:pt idx="705">
                  <c:v>894</c:v>
                </c:pt>
                <c:pt idx="706">
                  <c:v>895</c:v>
                </c:pt>
                <c:pt idx="707">
                  <c:v>896</c:v>
                </c:pt>
                <c:pt idx="708">
                  <c:v>897</c:v>
                </c:pt>
                <c:pt idx="709">
                  <c:v>898</c:v>
                </c:pt>
                <c:pt idx="710">
                  <c:v>899</c:v>
                </c:pt>
                <c:pt idx="711">
                  <c:v>900</c:v>
                </c:pt>
                <c:pt idx="712">
                  <c:v>901</c:v>
                </c:pt>
                <c:pt idx="713">
                  <c:v>902</c:v>
                </c:pt>
                <c:pt idx="714">
                  <c:v>903</c:v>
                </c:pt>
                <c:pt idx="715">
                  <c:v>904</c:v>
                </c:pt>
                <c:pt idx="716">
                  <c:v>905</c:v>
                </c:pt>
                <c:pt idx="717">
                  <c:v>906</c:v>
                </c:pt>
                <c:pt idx="718">
                  <c:v>907</c:v>
                </c:pt>
                <c:pt idx="719">
                  <c:v>908</c:v>
                </c:pt>
                <c:pt idx="720">
                  <c:v>909</c:v>
                </c:pt>
                <c:pt idx="721">
                  <c:v>910</c:v>
                </c:pt>
                <c:pt idx="722">
                  <c:v>911</c:v>
                </c:pt>
                <c:pt idx="723">
                  <c:v>912</c:v>
                </c:pt>
                <c:pt idx="724">
                  <c:v>913</c:v>
                </c:pt>
                <c:pt idx="725">
                  <c:v>914</c:v>
                </c:pt>
                <c:pt idx="726">
                  <c:v>915</c:v>
                </c:pt>
                <c:pt idx="727">
                  <c:v>916</c:v>
                </c:pt>
                <c:pt idx="728">
                  <c:v>917</c:v>
                </c:pt>
                <c:pt idx="729">
                  <c:v>918</c:v>
                </c:pt>
                <c:pt idx="730">
                  <c:v>919</c:v>
                </c:pt>
                <c:pt idx="731">
                  <c:v>920</c:v>
                </c:pt>
                <c:pt idx="732">
                  <c:v>921</c:v>
                </c:pt>
                <c:pt idx="733">
                  <c:v>922</c:v>
                </c:pt>
                <c:pt idx="734">
                  <c:v>923</c:v>
                </c:pt>
                <c:pt idx="735">
                  <c:v>924</c:v>
                </c:pt>
                <c:pt idx="736">
                  <c:v>925</c:v>
                </c:pt>
                <c:pt idx="737">
                  <c:v>926</c:v>
                </c:pt>
                <c:pt idx="738">
                  <c:v>927</c:v>
                </c:pt>
                <c:pt idx="739">
                  <c:v>928</c:v>
                </c:pt>
                <c:pt idx="740">
                  <c:v>929</c:v>
                </c:pt>
                <c:pt idx="741">
                  <c:v>930</c:v>
                </c:pt>
                <c:pt idx="742">
                  <c:v>931</c:v>
                </c:pt>
                <c:pt idx="743">
                  <c:v>932</c:v>
                </c:pt>
                <c:pt idx="744">
                  <c:v>933</c:v>
                </c:pt>
                <c:pt idx="745">
                  <c:v>934</c:v>
                </c:pt>
                <c:pt idx="746">
                  <c:v>935</c:v>
                </c:pt>
                <c:pt idx="747">
                  <c:v>936</c:v>
                </c:pt>
                <c:pt idx="748">
                  <c:v>937</c:v>
                </c:pt>
                <c:pt idx="749">
                  <c:v>938</c:v>
                </c:pt>
                <c:pt idx="750">
                  <c:v>939</c:v>
                </c:pt>
                <c:pt idx="751">
                  <c:v>940</c:v>
                </c:pt>
                <c:pt idx="752">
                  <c:v>941</c:v>
                </c:pt>
                <c:pt idx="753">
                  <c:v>942</c:v>
                </c:pt>
                <c:pt idx="754">
                  <c:v>943</c:v>
                </c:pt>
                <c:pt idx="755">
                  <c:v>944</c:v>
                </c:pt>
                <c:pt idx="756">
                  <c:v>945</c:v>
                </c:pt>
                <c:pt idx="757">
                  <c:v>946</c:v>
                </c:pt>
                <c:pt idx="758">
                  <c:v>947</c:v>
                </c:pt>
                <c:pt idx="759">
                  <c:v>948</c:v>
                </c:pt>
                <c:pt idx="760">
                  <c:v>949</c:v>
                </c:pt>
                <c:pt idx="761">
                  <c:v>950</c:v>
                </c:pt>
                <c:pt idx="762">
                  <c:v>951</c:v>
                </c:pt>
                <c:pt idx="763">
                  <c:v>952</c:v>
                </c:pt>
                <c:pt idx="764">
                  <c:v>953</c:v>
                </c:pt>
                <c:pt idx="765">
                  <c:v>954</c:v>
                </c:pt>
                <c:pt idx="766">
                  <c:v>955</c:v>
                </c:pt>
                <c:pt idx="767">
                  <c:v>956</c:v>
                </c:pt>
                <c:pt idx="768">
                  <c:v>957</c:v>
                </c:pt>
                <c:pt idx="769">
                  <c:v>958</c:v>
                </c:pt>
                <c:pt idx="770">
                  <c:v>959</c:v>
                </c:pt>
                <c:pt idx="771">
                  <c:v>960</c:v>
                </c:pt>
                <c:pt idx="772">
                  <c:v>961</c:v>
                </c:pt>
                <c:pt idx="773">
                  <c:v>962</c:v>
                </c:pt>
                <c:pt idx="774">
                  <c:v>963</c:v>
                </c:pt>
                <c:pt idx="775">
                  <c:v>964</c:v>
                </c:pt>
                <c:pt idx="776">
                  <c:v>965</c:v>
                </c:pt>
                <c:pt idx="777">
                  <c:v>966</c:v>
                </c:pt>
                <c:pt idx="778">
                  <c:v>967</c:v>
                </c:pt>
                <c:pt idx="779">
                  <c:v>968</c:v>
                </c:pt>
                <c:pt idx="780">
                  <c:v>969</c:v>
                </c:pt>
                <c:pt idx="781">
                  <c:v>970</c:v>
                </c:pt>
                <c:pt idx="782">
                  <c:v>971</c:v>
                </c:pt>
                <c:pt idx="783">
                  <c:v>972</c:v>
                </c:pt>
                <c:pt idx="784">
                  <c:v>973</c:v>
                </c:pt>
                <c:pt idx="785">
                  <c:v>974</c:v>
                </c:pt>
                <c:pt idx="786">
                  <c:v>975</c:v>
                </c:pt>
                <c:pt idx="787">
                  <c:v>976</c:v>
                </c:pt>
                <c:pt idx="788">
                  <c:v>977</c:v>
                </c:pt>
                <c:pt idx="789">
                  <c:v>978</c:v>
                </c:pt>
                <c:pt idx="790">
                  <c:v>979</c:v>
                </c:pt>
                <c:pt idx="791">
                  <c:v>980</c:v>
                </c:pt>
                <c:pt idx="792">
                  <c:v>981</c:v>
                </c:pt>
                <c:pt idx="793">
                  <c:v>982</c:v>
                </c:pt>
                <c:pt idx="794">
                  <c:v>983</c:v>
                </c:pt>
                <c:pt idx="795">
                  <c:v>984</c:v>
                </c:pt>
                <c:pt idx="796">
                  <c:v>985</c:v>
                </c:pt>
                <c:pt idx="797">
                  <c:v>986</c:v>
                </c:pt>
                <c:pt idx="798">
                  <c:v>987</c:v>
                </c:pt>
                <c:pt idx="799">
                  <c:v>988</c:v>
                </c:pt>
                <c:pt idx="800">
                  <c:v>989</c:v>
                </c:pt>
                <c:pt idx="801">
                  <c:v>990</c:v>
                </c:pt>
                <c:pt idx="802">
                  <c:v>991</c:v>
                </c:pt>
                <c:pt idx="803">
                  <c:v>992</c:v>
                </c:pt>
                <c:pt idx="804">
                  <c:v>993</c:v>
                </c:pt>
                <c:pt idx="805">
                  <c:v>994</c:v>
                </c:pt>
                <c:pt idx="806">
                  <c:v>995</c:v>
                </c:pt>
                <c:pt idx="807">
                  <c:v>996</c:v>
                </c:pt>
                <c:pt idx="808">
                  <c:v>997</c:v>
                </c:pt>
                <c:pt idx="809">
                  <c:v>998</c:v>
                </c:pt>
                <c:pt idx="810">
                  <c:v>999</c:v>
                </c:pt>
                <c:pt idx="811">
                  <c:v>1000</c:v>
                </c:pt>
                <c:pt idx="812">
                  <c:v>1001</c:v>
                </c:pt>
                <c:pt idx="813">
                  <c:v>1002</c:v>
                </c:pt>
                <c:pt idx="814">
                  <c:v>1003</c:v>
                </c:pt>
                <c:pt idx="815">
                  <c:v>1004</c:v>
                </c:pt>
                <c:pt idx="816">
                  <c:v>1005</c:v>
                </c:pt>
                <c:pt idx="817">
                  <c:v>1006</c:v>
                </c:pt>
                <c:pt idx="818">
                  <c:v>1007</c:v>
                </c:pt>
                <c:pt idx="819">
                  <c:v>1008</c:v>
                </c:pt>
                <c:pt idx="820">
                  <c:v>1009</c:v>
                </c:pt>
                <c:pt idx="821">
                  <c:v>1010</c:v>
                </c:pt>
                <c:pt idx="822">
                  <c:v>1011</c:v>
                </c:pt>
                <c:pt idx="823">
                  <c:v>1012</c:v>
                </c:pt>
                <c:pt idx="824">
                  <c:v>1013</c:v>
                </c:pt>
                <c:pt idx="825">
                  <c:v>1014</c:v>
                </c:pt>
                <c:pt idx="826">
                  <c:v>1015</c:v>
                </c:pt>
                <c:pt idx="827">
                  <c:v>1016</c:v>
                </c:pt>
                <c:pt idx="828">
                  <c:v>1017</c:v>
                </c:pt>
                <c:pt idx="829">
                  <c:v>1018</c:v>
                </c:pt>
                <c:pt idx="830">
                  <c:v>1019</c:v>
                </c:pt>
                <c:pt idx="831">
                  <c:v>1020</c:v>
                </c:pt>
                <c:pt idx="832">
                  <c:v>1021</c:v>
                </c:pt>
                <c:pt idx="833">
                  <c:v>1022</c:v>
                </c:pt>
                <c:pt idx="834">
                  <c:v>1023</c:v>
                </c:pt>
                <c:pt idx="835">
                  <c:v>1024</c:v>
                </c:pt>
                <c:pt idx="836">
                  <c:v>1025</c:v>
                </c:pt>
                <c:pt idx="837">
                  <c:v>1026</c:v>
                </c:pt>
                <c:pt idx="838">
                  <c:v>1027</c:v>
                </c:pt>
                <c:pt idx="839">
                  <c:v>1028</c:v>
                </c:pt>
                <c:pt idx="840">
                  <c:v>1029</c:v>
                </c:pt>
                <c:pt idx="841">
                  <c:v>1030</c:v>
                </c:pt>
                <c:pt idx="842">
                  <c:v>1031</c:v>
                </c:pt>
                <c:pt idx="843">
                  <c:v>1032</c:v>
                </c:pt>
                <c:pt idx="844">
                  <c:v>1033</c:v>
                </c:pt>
                <c:pt idx="845">
                  <c:v>1034</c:v>
                </c:pt>
                <c:pt idx="846">
                  <c:v>1035</c:v>
                </c:pt>
                <c:pt idx="847">
                  <c:v>1036</c:v>
                </c:pt>
                <c:pt idx="848">
                  <c:v>1037</c:v>
                </c:pt>
                <c:pt idx="849">
                  <c:v>1038</c:v>
                </c:pt>
                <c:pt idx="850">
                  <c:v>1039</c:v>
                </c:pt>
                <c:pt idx="851">
                  <c:v>1040</c:v>
                </c:pt>
                <c:pt idx="852">
                  <c:v>1041</c:v>
                </c:pt>
                <c:pt idx="853">
                  <c:v>1042</c:v>
                </c:pt>
                <c:pt idx="854">
                  <c:v>1043</c:v>
                </c:pt>
                <c:pt idx="855">
                  <c:v>1044</c:v>
                </c:pt>
                <c:pt idx="856">
                  <c:v>1045</c:v>
                </c:pt>
                <c:pt idx="857">
                  <c:v>1046</c:v>
                </c:pt>
                <c:pt idx="858">
                  <c:v>1047</c:v>
                </c:pt>
                <c:pt idx="859">
                  <c:v>1048</c:v>
                </c:pt>
                <c:pt idx="860">
                  <c:v>1049</c:v>
                </c:pt>
                <c:pt idx="861">
                  <c:v>1050</c:v>
                </c:pt>
                <c:pt idx="862">
                  <c:v>1051</c:v>
                </c:pt>
                <c:pt idx="863">
                  <c:v>1052</c:v>
                </c:pt>
                <c:pt idx="864">
                  <c:v>1053</c:v>
                </c:pt>
                <c:pt idx="865">
                  <c:v>1054</c:v>
                </c:pt>
                <c:pt idx="866">
                  <c:v>1055</c:v>
                </c:pt>
                <c:pt idx="867">
                  <c:v>1056</c:v>
                </c:pt>
                <c:pt idx="868">
                  <c:v>1057</c:v>
                </c:pt>
                <c:pt idx="869">
                  <c:v>1058</c:v>
                </c:pt>
                <c:pt idx="870">
                  <c:v>1059</c:v>
                </c:pt>
                <c:pt idx="871">
                  <c:v>1060</c:v>
                </c:pt>
                <c:pt idx="872">
                  <c:v>1061</c:v>
                </c:pt>
                <c:pt idx="873">
                  <c:v>1062</c:v>
                </c:pt>
                <c:pt idx="874">
                  <c:v>1063</c:v>
                </c:pt>
                <c:pt idx="875">
                  <c:v>1064</c:v>
                </c:pt>
                <c:pt idx="876">
                  <c:v>1065</c:v>
                </c:pt>
                <c:pt idx="877">
                  <c:v>1066</c:v>
                </c:pt>
                <c:pt idx="878">
                  <c:v>1067</c:v>
                </c:pt>
                <c:pt idx="879">
                  <c:v>1068</c:v>
                </c:pt>
                <c:pt idx="880">
                  <c:v>1069</c:v>
                </c:pt>
                <c:pt idx="881">
                  <c:v>1070</c:v>
                </c:pt>
                <c:pt idx="882">
                  <c:v>1071</c:v>
                </c:pt>
                <c:pt idx="883">
                  <c:v>1072</c:v>
                </c:pt>
                <c:pt idx="884">
                  <c:v>1073</c:v>
                </c:pt>
                <c:pt idx="885">
                  <c:v>1074</c:v>
                </c:pt>
                <c:pt idx="886">
                  <c:v>1075</c:v>
                </c:pt>
                <c:pt idx="887">
                  <c:v>1076</c:v>
                </c:pt>
                <c:pt idx="888">
                  <c:v>1077</c:v>
                </c:pt>
                <c:pt idx="889">
                  <c:v>1078</c:v>
                </c:pt>
                <c:pt idx="890">
                  <c:v>1079</c:v>
                </c:pt>
                <c:pt idx="891">
                  <c:v>1080</c:v>
                </c:pt>
                <c:pt idx="892">
                  <c:v>1081</c:v>
                </c:pt>
                <c:pt idx="893">
                  <c:v>1082</c:v>
                </c:pt>
                <c:pt idx="894">
                  <c:v>1083</c:v>
                </c:pt>
                <c:pt idx="895">
                  <c:v>1084</c:v>
                </c:pt>
                <c:pt idx="896">
                  <c:v>1085</c:v>
                </c:pt>
                <c:pt idx="897">
                  <c:v>1086</c:v>
                </c:pt>
                <c:pt idx="898">
                  <c:v>1087</c:v>
                </c:pt>
                <c:pt idx="899">
                  <c:v>1088</c:v>
                </c:pt>
                <c:pt idx="900">
                  <c:v>1089</c:v>
                </c:pt>
                <c:pt idx="901">
                  <c:v>1090</c:v>
                </c:pt>
                <c:pt idx="902">
                  <c:v>1091</c:v>
                </c:pt>
                <c:pt idx="903">
                  <c:v>1092</c:v>
                </c:pt>
                <c:pt idx="904">
                  <c:v>1093</c:v>
                </c:pt>
                <c:pt idx="905">
                  <c:v>1094</c:v>
                </c:pt>
                <c:pt idx="906">
                  <c:v>1095</c:v>
                </c:pt>
                <c:pt idx="907">
                  <c:v>1096</c:v>
                </c:pt>
                <c:pt idx="908">
                  <c:v>1097</c:v>
                </c:pt>
                <c:pt idx="909">
                  <c:v>1098</c:v>
                </c:pt>
                <c:pt idx="910">
                  <c:v>1099</c:v>
                </c:pt>
                <c:pt idx="911">
                  <c:v>1100</c:v>
                </c:pt>
              </c:strCache>
            </c:strRef>
          </c:xVal>
          <c:yVal>
            <c:numRef>
              <c:f>Sheet1!$M$5:$M$916</c:f>
              <c:numCache>
                <c:formatCode>General</c:formatCode>
                <c:ptCount val="912"/>
                <c:pt idx="0">
                  <c:v>0</c:v>
                </c:pt>
                <c:pt idx="1">
                  <c:v>-1.8180000000000001</c:v>
                </c:pt>
                <c:pt idx="2">
                  <c:v>2.2890000000000001</c:v>
                </c:pt>
                <c:pt idx="3">
                  <c:v>4</c:v>
                </c:pt>
                <c:pt idx="4">
                  <c:v>2.2330000000000001</c:v>
                </c:pt>
                <c:pt idx="5">
                  <c:v>1.091</c:v>
                </c:pt>
                <c:pt idx="6">
                  <c:v>2.5449999999999999</c:v>
                </c:pt>
                <c:pt idx="7">
                  <c:v>2.9180000000000001</c:v>
                </c:pt>
                <c:pt idx="8">
                  <c:v>3.6819999999999999</c:v>
                </c:pt>
                <c:pt idx="9">
                  <c:v>4</c:v>
                </c:pt>
                <c:pt idx="10">
                  <c:v>4</c:v>
                </c:pt>
                <c:pt idx="11">
                  <c:v>3.2730000000000001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3.6869999999999998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3.7770000000000001</c:v>
                </c:pt>
                <c:pt idx="31">
                  <c:v>3.75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3.9350000000000001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4</c:v>
                </c:pt>
                <c:pt idx="82">
                  <c:v>4</c:v>
                </c:pt>
                <c:pt idx="83">
                  <c:v>4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3.996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3.9870000000000001</c:v>
                </c:pt>
                <c:pt idx="106">
                  <c:v>3.9809999999999999</c:v>
                </c:pt>
                <c:pt idx="107">
                  <c:v>3.9870000000000001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3.8769999999999998</c:v>
                </c:pt>
                <c:pt idx="114">
                  <c:v>3.7290000000000001</c:v>
                </c:pt>
                <c:pt idx="115">
                  <c:v>3.33</c:v>
                </c:pt>
                <c:pt idx="116">
                  <c:v>2.9670000000000001</c:v>
                </c:pt>
                <c:pt idx="117">
                  <c:v>2.762</c:v>
                </c:pt>
                <c:pt idx="118">
                  <c:v>2.5459999999999998</c:v>
                </c:pt>
                <c:pt idx="119">
                  <c:v>2.3620000000000001</c:v>
                </c:pt>
                <c:pt idx="120">
                  <c:v>2.2269999999999999</c:v>
                </c:pt>
                <c:pt idx="121">
                  <c:v>2.1080000000000001</c:v>
                </c:pt>
                <c:pt idx="122">
                  <c:v>2</c:v>
                </c:pt>
                <c:pt idx="123">
                  <c:v>1.923</c:v>
                </c:pt>
                <c:pt idx="124">
                  <c:v>1.8540000000000001</c:v>
                </c:pt>
                <c:pt idx="125">
                  <c:v>1.786</c:v>
                </c:pt>
                <c:pt idx="126">
                  <c:v>1.736</c:v>
                </c:pt>
                <c:pt idx="127">
                  <c:v>1.69</c:v>
                </c:pt>
                <c:pt idx="128">
                  <c:v>1.6539999999999999</c:v>
                </c:pt>
                <c:pt idx="129">
                  <c:v>1.6120000000000001</c:v>
                </c:pt>
                <c:pt idx="130">
                  <c:v>1.577</c:v>
                </c:pt>
                <c:pt idx="131">
                  <c:v>1.5429999999999999</c:v>
                </c:pt>
                <c:pt idx="132">
                  <c:v>1.51</c:v>
                </c:pt>
                <c:pt idx="133">
                  <c:v>1.4710000000000001</c:v>
                </c:pt>
                <c:pt idx="134">
                  <c:v>1.4350000000000001</c:v>
                </c:pt>
                <c:pt idx="135">
                  <c:v>1.397</c:v>
                </c:pt>
                <c:pt idx="136">
                  <c:v>1.3620000000000001</c:v>
                </c:pt>
                <c:pt idx="137">
                  <c:v>1.3260000000000001</c:v>
                </c:pt>
                <c:pt idx="138">
                  <c:v>1.2889999999999999</c:v>
                </c:pt>
                <c:pt idx="139">
                  <c:v>1.2529999999999999</c:v>
                </c:pt>
                <c:pt idx="140">
                  <c:v>1.22</c:v>
                </c:pt>
                <c:pt idx="141">
                  <c:v>1.1830000000000001</c:v>
                </c:pt>
                <c:pt idx="142">
                  <c:v>1.1479999999999999</c:v>
                </c:pt>
                <c:pt idx="143">
                  <c:v>1.1160000000000001</c:v>
                </c:pt>
                <c:pt idx="144">
                  <c:v>1.0840000000000001</c:v>
                </c:pt>
                <c:pt idx="145">
                  <c:v>1.054</c:v>
                </c:pt>
                <c:pt idx="146">
                  <c:v>1.026</c:v>
                </c:pt>
                <c:pt idx="147">
                  <c:v>0.998</c:v>
                </c:pt>
                <c:pt idx="148">
                  <c:v>0.97499999999999998</c:v>
                </c:pt>
                <c:pt idx="149">
                  <c:v>0.95299999999999996</c:v>
                </c:pt>
                <c:pt idx="150">
                  <c:v>0.93600000000000005</c:v>
                </c:pt>
                <c:pt idx="151">
                  <c:v>0.92300000000000004</c:v>
                </c:pt>
                <c:pt idx="152">
                  <c:v>0.91200000000000003</c:v>
                </c:pt>
                <c:pt idx="153">
                  <c:v>0.90500000000000003</c:v>
                </c:pt>
                <c:pt idx="154">
                  <c:v>0.90700000000000003</c:v>
                </c:pt>
                <c:pt idx="155">
                  <c:v>0.91100000000000003</c:v>
                </c:pt>
                <c:pt idx="156">
                  <c:v>0.92</c:v>
                </c:pt>
                <c:pt idx="157">
                  <c:v>0.93400000000000005</c:v>
                </c:pt>
                <c:pt idx="158">
                  <c:v>0.94899999999999995</c:v>
                </c:pt>
                <c:pt idx="159">
                  <c:v>0.97199999999999998</c:v>
                </c:pt>
                <c:pt idx="160">
                  <c:v>0.997</c:v>
                </c:pt>
                <c:pt idx="161">
                  <c:v>1.028</c:v>
                </c:pt>
                <c:pt idx="162">
                  <c:v>1.0620000000000001</c:v>
                </c:pt>
                <c:pt idx="163">
                  <c:v>1.0960000000000001</c:v>
                </c:pt>
                <c:pt idx="164">
                  <c:v>1.135</c:v>
                </c:pt>
                <c:pt idx="165">
                  <c:v>1.177</c:v>
                </c:pt>
                <c:pt idx="166">
                  <c:v>1.22</c:v>
                </c:pt>
                <c:pt idx="167">
                  <c:v>1.2629999999999999</c:v>
                </c:pt>
                <c:pt idx="168">
                  <c:v>1.3109999999999999</c:v>
                </c:pt>
                <c:pt idx="169">
                  <c:v>1.361</c:v>
                </c:pt>
                <c:pt idx="170">
                  <c:v>1.4079999999999999</c:v>
                </c:pt>
                <c:pt idx="171">
                  <c:v>1.458</c:v>
                </c:pt>
                <c:pt idx="172">
                  <c:v>1.5029999999999999</c:v>
                </c:pt>
                <c:pt idx="173">
                  <c:v>1.5429999999999999</c:v>
                </c:pt>
                <c:pt idx="174">
                  <c:v>1.59</c:v>
                </c:pt>
                <c:pt idx="175">
                  <c:v>1.639</c:v>
                </c:pt>
                <c:pt idx="176">
                  <c:v>1.675</c:v>
                </c:pt>
                <c:pt idx="177">
                  <c:v>1.7190000000000001</c:v>
                </c:pt>
                <c:pt idx="178">
                  <c:v>1.756</c:v>
                </c:pt>
                <c:pt idx="179">
                  <c:v>1.7989999999999999</c:v>
                </c:pt>
                <c:pt idx="180">
                  <c:v>1.839</c:v>
                </c:pt>
                <c:pt idx="181">
                  <c:v>1.875</c:v>
                </c:pt>
                <c:pt idx="182">
                  <c:v>1.9119999999999999</c:v>
                </c:pt>
                <c:pt idx="183">
                  <c:v>1.948</c:v>
                </c:pt>
                <c:pt idx="184">
                  <c:v>1.9870000000000001</c:v>
                </c:pt>
                <c:pt idx="185">
                  <c:v>2.016</c:v>
                </c:pt>
                <c:pt idx="186">
                  <c:v>2.0449999999999999</c:v>
                </c:pt>
                <c:pt idx="187">
                  <c:v>2.073</c:v>
                </c:pt>
                <c:pt idx="188">
                  <c:v>2.0990000000000002</c:v>
                </c:pt>
                <c:pt idx="189">
                  <c:v>2.1040000000000001</c:v>
                </c:pt>
                <c:pt idx="190">
                  <c:v>2.109</c:v>
                </c:pt>
                <c:pt idx="191">
                  <c:v>2.0979999999999999</c:v>
                </c:pt>
                <c:pt idx="192">
                  <c:v>2.09</c:v>
                </c:pt>
                <c:pt idx="193">
                  <c:v>2.0710000000000002</c:v>
                </c:pt>
                <c:pt idx="194">
                  <c:v>2.0430000000000001</c:v>
                </c:pt>
                <c:pt idx="195">
                  <c:v>1.9970000000000001</c:v>
                </c:pt>
                <c:pt idx="196">
                  <c:v>1.9390000000000001</c:v>
                </c:pt>
                <c:pt idx="197">
                  <c:v>1.8819999999999999</c:v>
                </c:pt>
                <c:pt idx="198">
                  <c:v>1.8180000000000001</c:v>
                </c:pt>
                <c:pt idx="199">
                  <c:v>1.75</c:v>
                </c:pt>
                <c:pt idx="200">
                  <c:v>1.675</c:v>
                </c:pt>
                <c:pt idx="201">
                  <c:v>1.6</c:v>
                </c:pt>
                <c:pt idx="202">
                  <c:v>1.522</c:v>
                </c:pt>
                <c:pt idx="203">
                  <c:v>1.4410000000000001</c:v>
                </c:pt>
                <c:pt idx="204">
                  <c:v>1.3680000000000001</c:v>
                </c:pt>
                <c:pt idx="205">
                  <c:v>1.294</c:v>
                </c:pt>
                <c:pt idx="206">
                  <c:v>1.224</c:v>
                </c:pt>
                <c:pt idx="207">
                  <c:v>1.165</c:v>
                </c:pt>
                <c:pt idx="208">
                  <c:v>1.113</c:v>
                </c:pt>
                <c:pt idx="209">
                  <c:v>1.0669999999999999</c:v>
                </c:pt>
                <c:pt idx="210">
                  <c:v>1.024</c:v>
                </c:pt>
                <c:pt idx="211">
                  <c:v>0.98699999999999999</c:v>
                </c:pt>
                <c:pt idx="212">
                  <c:v>0.95499999999999996</c:v>
                </c:pt>
                <c:pt idx="213">
                  <c:v>0.93</c:v>
                </c:pt>
                <c:pt idx="214">
                  <c:v>0.90900000000000003</c:v>
                </c:pt>
                <c:pt idx="215">
                  <c:v>0.89100000000000001</c:v>
                </c:pt>
                <c:pt idx="216">
                  <c:v>0.878</c:v>
                </c:pt>
                <c:pt idx="217">
                  <c:v>0.86799999999999999</c:v>
                </c:pt>
                <c:pt idx="218">
                  <c:v>0.86099999999999999</c:v>
                </c:pt>
                <c:pt idx="219">
                  <c:v>0.85799999999999998</c:v>
                </c:pt>
                <c:pt idx="220">
                  <c:v>0.85699999999999998</c:v>
                </c:pt>
                <c:pt idx="221">
                  <c:v>0.85899999999999999</c:v>
                </c:pt>
                <c:pt idx="222">
                  <c:v>0.86299999999999999</c:v>
                </c:pt>
                <c:pt idx="223">
                  <c:v>0.86899999999999999</c:v>
                </c:pt>
                <c:pt idx="224">
                  <c:v>0.879</c:v>
                </c:pt>
                <c:pt idx="225">
                  <c:v>0.89</c:v>
                </c:pt>
                <c:pt idx="226">
                  <c:v>0.90400000000000003</c:v>
                </c:pt>
                <c:pt idx="227">
                  <c:v>0.91900000000000004</c:v>
                </c:pt>
                <c:pt idx="228">
                  <c:v>0.93700000000000006</c:v>
                </c:pt>
                <c:pt idx="229">
                  <c:v>0.95499999999999996</c:v>
                </c:pt>
                <c:pt idx="230">
                  <c:v>0.97499999999999998</c:v>
                </c:pt>
                <c:pt idx="231">
                  <c:v>0.99399999999999999</c:v>
                </c:pt>
                <c:pt idx="232">
                  <c:v>1.0129999999999999</c:v>
                </c:pt>
                <c:pt idx="233">
                  <c:v>1.0329999999999999</c:v>
                </c:pt>
                <c:pt idx="234">
                  <c:v>1.0509999999999999</c:v>
                </c:pt>
                <c:pt idx="235">
                  <c:v>1.069</c:v>
                </c:pt>
                <c:pt idx="236">
                  <c:v>1.0840000000000001</c:v>
                </c:pt>
                <c:pt idx="237">
                  <c:v>1.0960000000000001</c:v>
                </c:pt>
                <c:pt idx="238">
                  <c:v>1.105</c:v>
                </c:pt>
                <c:pt idx="239">
                  <c:v>1.1120000000000001</c:v>
                </c:pt>
                <c:pt idx="240">
                  <c:v>1.115</c:v>
                </c:pt>
                <c:pt idx="241">
                  <c:v>1.1140000000000001</c:v>
                </c:pt>
                <c:pt idx="242">
                  <c:v>1.109</c:v>
                </c:pt>
                <c:pt idx="243">
                  <c:v>1.101</c:v>
                </c:pt>
                <c:pt idx="244">
                  <c:v>1.089</c:v>
                </c:pt>
                <c:pt idx="245">
                  <c:v>1.0720000000000001</c:v>
                </c:pt>
                <c:pt idx="246">
                  <c:v>1.052</c:v>
                </c:pt>
                <c:pt idx="247">
                  <c:v>1.03</c:v>
                </c:pt>
                <c:pt idx="248">
                  <c:v>1.0049999999999999</c:v>
                </c:pt>
                <c:pt idx="249">
                  <c:v>0.97699999999999998</c:v>
                </c:pt>
                <c:pt idx="250">
                  <c:v>0.94599999999999995</c:v>
                </c:pt>
                <c:pt idx="251">
                  <c:v>0.91300000000000003</c:v>
                </c:pt>
                <c:pt idx="252">
                  <c:v>0.88</c:v>
                </c:pt>
                <c:pt idx="253">
                  <c:v>0.84499999999999997</c:v>
                </c:pt>
                <c:pt idx="254">
                  <c:v>0.80900000000000005</c:v>
                </c:pt>
                <c:pt idx="255">
                  <c:v>0.77200000000000002</c:v>
                </c:pt>
                <c:pt idx="256">
                  <c:v>0.73699999999999999</c:v>
                </c:pt>
                <c:pt idx="257">
                  <c:v>0.70499999999999996</c:v>
                </c:pt>
                <c:pt idx="258">
                  <c:v>0.67400000000000004</c:v>
                </c:pt>
                <c:pt idx="259">
                  <c:v>0.64300000000000002</c:v>
                </c:pt>
                <c:pt idx="260">
                  <c:v>0.61399999999999999</c:v>
                </c:pt>
                <c:pt idx="261">
                  <c:v>0.58599999999999997</c:v>
                </c:pt>
                <c:pt idx="262">
                  <c:v>0.55900000000000005</c:v>
                </c:pt>
                <c:pt idx="263">
                  <c:v>0.53600000000000003</c:v>
                </c:pt>
                <c:pt idx="264">
                  <c:v>0.51500000000000001</c:v>
                </c:pt>
                <c:pt idx="265">
                  <c:v>0.495</c:v>
                </c:pt>
                <c:pt idx="266">
                  <c:v>0.47699999999999998</c:v>
                </c:pt>
                <c:pt idx="267">
                  <c:v>0.46</c:v>
                </c:pt>
                <c:pt idx="268">
                  <c:v>0.44500000000000001</c:v>
                </c:pt>
                <c:pt idx="269">
                  <c:v>0.43</c:v>
                </c:pt>
                <c:pt idx="270">
                  <c:v>0.41799999999999998</c:v>
                </c:pt>
                <c:pt idx="271">
                  <c:v>0.40600000000000003</c:v>
                </c:pt>
                <c:pt idx="272">
                  <c:v>0.39600000000000002</c:v>
                </c:pt>
                <c:pt idx="273">
                  <c:v>0.38700000000000001</c:v>
                </c:pt>
                <c:pt idx="274">
                  <c:v>0.379</c:v>
                </c:pt>
                <c:pt idx="275">
                  <c:v>0.372</c:v>
                </c:pt>
                <c:pt idx="276">
                  <c:v>0.36499999999999999</c:v>
                </c:pt>
                <c:pt idx="277">
                  <c:v>0.36</c:v>
                </c:pt>
                <c:pt idx="278">
                  <c:v>0.35399999999999998</c:v>
                </c:pt>
                <c:pt idx="279">
                  <c:v>0.35</c:v>
                </c:pt>
                <c:pt idx="280">
                  <c:v>0.34599999999999997</c:v>
                </c:pt>
                <c:pt idx="281">
                  <c:v>0.34200000000000003</c:v>
                </c:pt>
                <c:pt idx="282">
                  <c:v>0.33900000000000002</c:v>
                </c:pt>
                <c:pt idx="283">
                  <c:v>0.33600000000000002</c:v>
                </c:pt>
                <c:pt idx="284">
                  <c:v>0.33300000000000002</c:v>
                </c:pt>
                <c:pt idx="285">
                  <c:v>0.33100000000000002</c:v>
                </c:pt>
                <c:pt idx="286">
                  <c:v>0.32800000000000001</c:v>
                </c:pt>
                <c:pt idx="287">
                  <c:v>0.32600000000000001</c:v>
                </c:pt>
                <c:pt idx="288">
                  <c:v>0.32400000000000001</c:v>
                </c:pt>
                <c:pt idx="289">
                  <c:v>0.32200000000000001</c:v>
                </c:pt>
                <c:pt idx="290">
                  <c:v>0.31900000000000001</c:v>
                </c:pt>
                <c:pt idx="291">
                  <c:v>0.316</c:v>
                </c:pt>
                <c:pt idx="292">
                  <c:v>0.314</c:v>
                </c:pt>
                <c:pt idx="293">
                  <c:v>0.311</c:v>
                </c:pt>
                <c:pt idx="294">
                  <c:v>0.308</c:v>
                </c:pt>
                <c:pt idx="295">
                  <c:v>0.30499999999999999</c:v>
                </c:pt>
                <c:pt idx="296">
                  <c:v>0.30199999999999999</c:v>
                </c:pt>
                <c:pt idx="297">
                  <c:v>0.29899999999999999</c:v>
                </c:pt>
                <c:pt idx="298">
                  <c:v>0.29499999999999998</c:v>
                </c:pt>
                <c:pt idx="299">
                  <c:v>0.29199999999999998</c:v>
                </c:pt>
                <c:pt idx="300">
                  <c:v>0.28899999999999998</c:v>
                </c:pt>
                <c:pt idx="301">
                  <c:v>0.28499999999999998</c:v>
                </c:pt>
                <c:pt idx="302">
                  <c:v>0.28199999999999997</c:v>
                </c:pt>
                <c:pt idx="303">
                  <c:v>0.27900000000000003</c:v>
                </c:pt>
                <c:pt idx="304">
                  <c:v>0.27600000000000002</c:v>
                </c:pt>
                <c:pt idx="305">
                  <c:v>0.27300000000000002</c:v>
                </c:pt>
                <c:pt idx="306">
                  <c:v>0.27</c:v>
                </c:pt>
                <c:pt idx="307">
                  <c:v>0.26800000000000002</c:v>
                </c:pt>
                <c:pt idx="308">
                  <c:v>0.26700000000000002</c:v>
                </c:pt>
                <c:pt idx="309">
                  <c:v>0.26500000000000001</c:v>
                </c:pt>
                <c:pt idx="310">
                  <c:v>0.26400000000000001</c:v>
                </c:pt>
                <c:pt idx="311">
                  <c:v>0.26300000000000001</c:v>
                </c:pt>
                <c:pt idx="312">
                  <c:v>0.26300000000000001</c:v>
                </c:pt>
                <c:pt idx="313">
                  <c:v>0.26300000000000001</c:v>
                </c:pt>
                <c:pt idx="314">
                  <c:v>0.26300000000000001</c:v>
                </c:pt>
                <c:pt idx="315">
                  <c:v>0.26500000000000001</c:v>
                </c:pt>
                <c:pt idx="316">
                  <c:v>0.26600000000000001</c:v>
                </c:pt>
                <c:pt idx="317">
                  <c:v>0.26800000000000002</c:v>
                </c:pt>
                <c:pt idx="318">
                  <c:v>0.27100000000000002</c:v>
                </c:pt>
                <c:pt idx="319">
                  <c:v>0.27400000000000002</c:v>
                </c:pt>
                <c:pt idx="320">
                  <c:v>0.27700000000000002</c:v>
                </c:pt>
                <c:pt idx="321">
                  <c:v>0.28199999999999997</c:v>
                </c:pt>
                <c:pt idx="322">
                  <c:v>0.28599999999999998</c:v>
                </c:pt>
                <c:pt idx="323">
                  <c:v>0.29099999999999998</c:v>
                </c:pt>
                <c:pt idx="324">
                  <c:v>0.29699999999999999</c:v>
                </c:pt>
                <c:pt idx="325">
                  <c:v>0.30299999999999999</c:v>
                </c:pt>
                <c:pt idx="326">
                  <c:v>0.308</c:v>
                </c:pt>
                <c:pt idx="327">
                  <c:v>0.314</c:v>
                </c:pt>
                <c:pt idx="328">
                  <c:v>0.32</c:v>
                </c:pt>
                <c:pt idx="329">
                  <c:v>0.32700000000000001</c:v>
                </c:pt>
                <c:pt idx="330">
                  <c:v>0.33300000000000002</c:v>
                </c:pt>
                <c:pt idx="331">
                  <c:v>0.33900000000000002</c:v>
                </c:pt>
                <c:pt idx="332">
                  <c:v>0.34499999999999997</c:v>
                </c:pt>
                <c:pt idx="333">
                  <c:v>0.35099999999999998</c:v>
                </c:pt>
                <c:pt idx="334">
                  <c:v>0.35599999999999998</c:v>
                </c:pt>
                <c:pt idx="335">
                  <c:v>0.36099999999999999</c:v>
                </c:pt>
                <c:pt idx="336">
                  <c:v>0.36599999999999999</c:v>
                </c:pt>
                <c:pt idx="337">
                  <c:v>0.37</c:v>
                </c:pt>
                <c:pt idx="338">
                  <c:v>0.373</c:v>
                </c:pt>
                <c:pt idx="339">
                  <c:v>0.376</c:v>
                </c:pt>
                <c:pt idx="340">
                  <c:v>0.377</c:v>
                </c:pt>
                <c:pt idx="341">
                  <c:v>0.378</c:v>
                </c:pt>
                <c:pt idx="342">
                  <c:v>0.378</c:v>
                </c:pt>
                <c:pt idx="343">
                  <c:v>0.377</c:v>
                </c:pt>
                <c:pt idx="344">
                  <c:v>0.375</c:v>
                </c:pt>
                <c:pt idx="345">
                  <c:v>0.372</c:v>
                </c:pt>
                <c:pt idx="346">
                  <c:v>0.36799999999999999</c:v>
                </c:pt>
                <c:pt idx="347">
                  <c:v>0.36399999999999999</c:v>
                </c:pt>
                <c:pt idx="348">
                  <c:v>0.35799999999999998</c:v>
                </c:pt>
                <c:pt idx="349">
                  <c:v>0.35199999999999998</c:v>
                </c:pt>
                <c:pt idx="350">
                  <c:v>0.34599999999999997</c:v>
                </c:pt>
                <c:pt idx="351">
                  <c:v>0.34</c:v>
                </c:pt>
                <c:pt idx="352">
                  <c:v>0.33200000000000002</c:v>
                </c:pt>
                <c:pt idx="353">
                  <c:v>0.32300000000000001</c:v>
                </c:pt>
                <c:pt idx="354">
                  <c:v>0.315</c:v>
                </c:pt>
                <c:pt idx="355">
                  <c:v>0.307</c:v>
                </c:pt>
                <c:pt idx="356">
                  <c:v>0.29799999999999999</c:v>
                </c:pt>
                <c:pt idx="357">
                  <c:v>0.28999999999999998</c:v>
                </c:pt>
                <c:pt idx="358">
                  <c:v>0.28100000000000003</c:v>
                </c:pt>
                <c:pt idx="359">
                  <c:v>0.27300000000000002</c:v>
                </c:pt>
                <c:pt idx="360">
                  <c:v>0.26400000000000001</c:v>
                </c:pt>
                <c:pt idx="361">
                  <c:v>0.25600000000000001</c:v>
                </c:pt>
                <c:pt idx="362">
                  <c:v>0.248</c:v>
                </c:pt>
                <c:pt idx="363">
                  <c:v>0.24099999999999999</c:v>
                </c:pt>
                <c:pt idx="364">
                  <c:v>0.23400000000000001</c:v>
                </c:pt>
                <c:pt idx="365">
                  <c:v>0.22700000000000001</c:v>
                </c:pt>
                <c:pt idx="366">
                  <c:v>0.22</c:v>
                </c:pt>
                <c:pt idx="367">
                  <c:v>0.214</c:v>
                </c:pt>
                <c:pt idx="368">
                  <c:v>0.20799999999999999</c:v>
                </c:pt>
                <c:pt idx="369">
                  <c:v>0.20200000000000001</c:v>
                </c:pt>
                <c:pt idx="370">
                  <c:v>0.19700000000000001</c:v>
                </c:pt>
                <c:pt idx="371">
                  <c:v>0.191</c:v>
                </c:pt>
                <c:pt idx="372">
                  <c:v>0.186</c:v>
                </c:pt>
                <c:pt idx="373">
                  <c:v>0.18099999999999999</c:v>
                </c:pt>
                <c:pt idx="374">
                  <c:v>0.17599999999999999</c:v>
                </c:pt>
                <c:pt idx="375">
                  <c:v>0.17199999999999999</c:v>
                </c:pt>
                <c:pt idx="376">
                  <c:v>0.16800000000000001</c:v>
                </c:pt>
                <c:pt idx="377">
                  <c:v>0.16400000000000001</c:v>
                </c:pt>
                <c:pt idx="378">
                  <c:v>0.16</c:v>
                </c:pt>
                <c:pt idx="379">
                  <c:v>0.157</c:v>
                </c:pt>
                <c:pt idx="380">
                  <c:v>0.154</c:v>
                </c:pt>
                <c:pt idx="381">
                  <c:v>0.151</c:v>
                </c:pt>
                <c:pt idx="382">
                  <c:v>0.14799999999999999</c:v>
                </c:pt>
                <c:pt idx="383">
                  <c:v>0.14499999999999999</c:v>
                </c:pt>
                <c:pt idx="384">
                  <c:v>0.14199999999999999</c:v>
                </c:pt>
                <c:pt idx="385">
                  <c:v>0.13900000000000001</c:v>
                </c:pt>
                <c:pt idx="386">
                  <c:v>0.13700000000000001</c:v>
                </c:pt>
                <c:pt idx="387">
                  <c:v>0.13500000000000001</c:v>
                </c:pt>
                <c:pt idx="388">
                  <c:v>0.13300000000000001</c:v>
                </c:pt>
                <c:pt idx="389">
                  <c:v>0.13100000000000001</c:v>
                </c:pt>
                <c:pt idx="390">
                  <c:v>0.129</c:v>
                </c:pt>
                <c:pt idx="391">
                  <c:v>0.127</c:v>
                </c:pt>
                <c:pt idx="392">
                  <c:v>0.125</c:v>
                </c:pt>
                <c:pt idx="393">
                  <c:v>0.123</c:v>
                </c:pt>
                <c:pt idx="394">
                  <c:v>0.122</c:v>
                </c:pt>
                <c:pt idx="395">
                  <c:v>0.12</c:v>
                </c:pt>
                <c:pt idx="396">
                  <c:v>0.11899999999999999</c:v>
                </c:pt>
                <c:pt idx="397">
                  <c:v>0.11799999999999999</c:v>
                </c:pt>
                <c:pt idx="398">
                  <c:v>0.11700000000000001</c:v>
                </c:pt>
                <c:pt idx="399">
                  <c:v>0.115</c:v>
                </c:pt>
                <c:pt idx="400">
                  <c:v>0.114</c:v>
                </c:pt>
                <c:pt idx="401">
                  <c:v>0.113</c:v>
                </c:pt>
                <c:pt idx="402">
                  <c:v>0.112</c:v>
                </c:pt>
                <c:pt idx="403">
                  <c:v>0.111</c:v>
                </c:pt>
                <c:pt idx="404">
                  <c:v>0.111</c:v>
                </c:pt>
                <c:pt idx="405">
                  <c:v>0.11</c:v>
                </c:pt>
                <c:pt idx="406">
                  <c:v>0.109</c:v>
                </c:pt>
                <c:pt idx="407">
                  <c:v>0.109</c:v>
                </c:pt>
                <c:pt idx="408">
                  <c:v>0.108</c:v>
                </c:pt>
                <c:pt idx="409">
                  <c:v>0.108</c:v>
                </c:pt>
                <c:pt idx="410">
                  <c:v>0.108</c:v>
                </c:pt>
                <c:pt idx="411">
                  <c:v>0.107</c:v>
                </c:pt>
                <c:pt idx="412">
                  <c:v>0.107</c:v>
                </c:pt>
                <c:pt idx="413">
                  <c:v>0.107</c:v>
                </c:pt>
                <c:pt idx="414">
                  <c:v>0.106</c:v>
                </c:pt>
                <c:pt idx="415">
                  <c:v>0.106</c:v>
                </c:pt>
                <c:pt idx="416">
                  <c:v>0.106</c:v>
                </c:pt>
                <c:pt idx="417">
                  <c:v>0.106</c:v>
                </c:pt>
                <c:pt idx="418">
                  <c:v>0.106</c:v>
                </c:pt>
                <c:pt idx="419">
                  <c:v>0.106</c:v>
                </c:pt>
                <c:pt idx="420">
                  <c:v>0.106</c:v>
                </c:pt>
                <c:pt idx="421">
                  <c:v>0.106</c:v>
                </c:pt>
                <c:pt idx="422">
                  <c:v>0.106</c:v>
                </c:pt>
                <c:pt idx="423">
                  <c:v>0.105</c:v>
                </c:pt>
                <c:pt idx="424">
                  <c:v>0.105</c:v>
                </c:pt>
                <c:pt idx="425">
                  <c:v>0.105</c:v>
                </c:pt>
                <c:pt idx="426">
                  <c:v>0.106</c:v>
                </c:pt>
                <c:pt idx="427">
                  <c:v>0.106</c:v>
                </c:pt>
                <c:pt idx="428">
                  <c:v>0.106</c:v>
                </c:pt>
                <c:pt idx="429">
                  <c:v>0.106</c:v>
                </c:pt>
                <c:pt idx="430">
                  <c:v>0.106</c:v>
                </c:pt>
                <c:pt idx="431">
                  <c:v>0.106</c:v>
                </c:pt>
                <c:pt idx="432">
                  <c:v>0.106</c:v>
                </c:pt>
                <c:pt idx="433">
                  <c:v>0.107</c:v>
                </c:pt>
                <c:pt idx="434">
                  <c:v>0.107</c:v>
                </c:pt>
                <c:pt idx="435">
                  <c:v>0.107</c:v>
                </c:pt>
                <c:pt idx="436">
                  <c:v>0.107</c:v>
                </c:pt>
                <c:pt idx="437">
                  <c:v>0.108</c:v>
                </c:pt>
                <c:pt idx="438">
                  <c:v>0.108</c:v>
                </c:pt>
                <c:pt idx="439">
                  <c:v>0.108</c:v>
                </c:pt>
                <c:pt idx="440">
                  <c:v>0.108</c:v>
                </c:pt>
                <c:pt idx="441">
                  <c:v>0.108</c:v>
                </c:pt>
                <c:pt idx="442">
                  <c:v>0.108</c:v>
                </c:pt>
                <c:pt idx="443">
                  <c:v>0.108</c:v>
                </c:pt>
                <c:pt idx="444">
                  <c:v>0.109</c:v>
                </c:pt>
                <c:pt idx="445">
                  <c:v>0.109</c:v>
                </c:pt>
                <c:pt idx="446">
                  <c:v>0.109</c:v>
                </c:pt>
                <c:pt idx="447">
                  <c:v>0.109</c:v>
                </c:pt>
                <c:pt idx="448">
                  <c:v>0.109</c:v>
                </c:pt>
                <c:pt idx="449">
                  <c:v>0.108</c:v>
                </c:pt>
                <c:pt idx="450">
                  <c:v>0.108</c:v>
                </c:pt>
                <c:pt idx="451">
                  <c:v>0.108</c:v>
                </c:pt>
                <c:pt idx="452">
                  <c:v>0.107</c:v>
                </c:pt>
                <c:pt idx="453">
                  <c:v>0.107</c:v>
                </c:pt>
                <c:pt idx="454">
                  <c:v>0.107</c:v>
                </c:pt>
                <c:pt idx="455">
                  <c:v>0.106</c:v>
                </c:pt>
                <c:pt idx="456">
                  <c:v>0.106</c:v>
                </c:pt>
                <c:pt idx="457">
                  <c:v>0.105</c:v>
                </c:pt>
                <c:pt idx="458">
                  <c:v>0.105</c:v>
                </c:pt>
                <c:pt idx="459">
                  <c:v>0.104</c:v>
                </c:pt>
                <c:pt idx="460">
                  <c:v>0.10299999999999999</c:v>
                </c:pt>
                <c:pt idx="461">
                  <c:v>0.10299999999999999</c:v>
                </c:pt>
                <c:pt idx="462">
                  <c:v>0.10199999999999999</c:v>
                </c:pt>
                <c:pt idx="463">
                  <c:v>0.10199999999999999</c:v>
                </c:pt>
                <c:pt idx="464">
                  <c:v>0.10100000000000001</c:v>
                </c:pt>
                <c:pt idx="465">
                  <c:v>0.1</c:v>
                </c:pt>
                <c:pt idx="466">
                  <c:v>0.1</c:v>
                </c:pt>
                <c:pt idx="467">
                  <c:v>9.9000000000000005E-2</c:v>
                </c:pt>
                <c:pt idx="468">
                  <c:v>9.8000000000000004E-2</c:v>
                </c:pt>
                <c:pt idx="469">
                  <c:v>9.8000000000000004E-2</c:v>
                </c:pt>
                <c:pt idx="470">
                  <c:v>9.7000000000000003E-2</c:v>
                </c:pt>
                <c:pt idx="471">
                  <c:v>9.7000000000000003E-2</c:v>
                </c:pt>
                <c:pt idx="472">
                  <c:v>9.6000000000000002E-2</c:v>
                </c:pt>
                <c:pt idx="473">
                  <c:v>9.5000000000000001E-2</c:v>
                </c:pt>
                <c:pt idx="474">
                  <c:v>9.4E-2</c:v>
                </c:pt>
                <c:pt idx="475">
                  <c:v>9.4E-2</c:v>
                </c:pt>
                <c:pt idx="476">
                  <c:v>9.2999999999999999E-2</c:v>
                </c:pt>
                <c:pt idx="477">
                  <c:v>9.2999999999999999E-2</c:v>
                </c:pt>
                <c:pt idx="478">
                  <c:v>9.1999999999999998E-2</c:v>
                </c:pt>
                <c:pt idx="479">
                  <c:v>9.1999999999999998E-2</c:v>
                </c:pt>
                <c:pt idx="480">
                  <c:v>9.0999999999999998E-2</c:v>
                </c:pt>
                <c:pt idx="481">
                  <c:v>9.0999999999999998E-2</c:v>
                </c:pt>
                <c:pt idx="482">
                  <c:v>0.09</c:v>
                </c:pt>
                <c:pt idx="483">
                  <c:v>0.09</c:v>
                </c:pt>
                <c:pt idx="484">
                  <c:v>8.8999999999999996E-2</c:v>
                </c:pt>
                <c:pt idx="485">
                  <c:v>8.7999999999999995E-2</c:v>
                </c:pt>
                <c:pt idx="486">
                  <c:v>8.7999999999999995E-2</c:v>
                </c:pt>
                <c:pt idx="487">
                  <c:v>8.7999999999999995E-2</c:v>
                </c:pt>
                <c:pt idx="488">
                  <c:v>8.7999999999999995E-2</c:v>
                </c:pt>
                <c:pt idx="489">
                  <c:v>8.7999999999999995E-2</c:v>
                </c:pt>
                <c:pt idx="490">
                  <c:v>8.7999999999999995E-2</c:v>
                </c:pt>
                <c:pt idx="491">
                  <c:v>8.6999999999999994E-2</c:v>
                </c:pt>
                <c:pt idx="492">
                  <c:v>8.6999999999999994E-2</c:v>
                </c:pt>
                <c:pt idx="493">
                  <c:v>8.6999999999999994E-2</c:v>
                </c:pt>
                <c:pt idx="494">
                  <c:v>8.6999999999999994E-2</c:v>
                </c:pt>
                <c:pt idx="495">
                  <c:v>8.6999999999999994E-2</c:v>
                </c:pt>
                <c:pt idx="496">
                  <c:v>8.6999999999999994E-2</c:v>
                </c:pt>
                <c:pt idx="497">
                  <c:v>8.5999999999999993E-2</c:v>
                </c:pt>
                <c:pt idx="498">
                  <c:v>8.5999999999999993E-2</c:v>
                </c:pt>
                <c:pt idx="499">
                  <c:v>8.5999999999999993E-2</c:v>
                </c:pt>
                <c:pt idx="500">
                  <c:v>8.5000000000000006E-2</c:v>
                </c:pt>
                <c:pt idx="501">
                  <c:v>8.5000000000000006E-2</c:v>
                </c:pt>
                <c:pt idx="502">
                  <c:v>8.5000000000000006E-2</c:v>
                </c:pt>
                <c:pt idx="503">
                  <c:v>8.5000000000000006E-2</c:v>
                </c:pt>
                <c:pt idx="504">
                  <c:v>8.5000000000000006E-2</c:v>
                </c:pt>
                <c:pt idx="505">
                  <c:v>8.4000000000000005E-2</c:v>
                </c:pt>
                <c:pt idx="506">
                  <c:v>8.4000000000000005E-2</c:v>
                </c:pt>
                <c:pt idx="507">
                  <c:v>8.4000000000000005E-2</c:v>
                </c:pt>
                <c:pt idx="508">
                  <c:v>8.4000000000000005E-2</c:v>
                </c:pt>
                <c:pt idx="509">
                  <c:v>8.4000000000000005E-2</c:v>
                </c:pt>
                <c:pt idx="510">
                  <c:v>8.4000000000000005E-2</c:v>
                </c:pt>
                <c:pt idx="511">
                  <c:v>8.4000000000000005E-2</c:v>
                </c:pt>
                <c:pt idx="512">
                  <c:v>8.4000000000000005E-2</c:v>
                </c:pt>
                <c:pt idx="513">
                  <c:v>8.3000000000000004E-2</c:v>
                </c:pt>
                <c:pt idx="514">
                  <c:v>8.3000000000000004E-2</c:v>
                </c:pt>
                <c:pt idx="515">
                  <c:v>8.3000000000000004E-2</c:v>
                </c:pt>
                <c:pt idx="516">
                  <c:v>8.3000000000000004E-2</c:v>
                </c:pt>
                <c:pt idx="517">
                  <c:v>8.2000000000000003E-2</c:v>
                </c:pt>
                <c:pt idx="518">
                  <c:v>8.2000000000000003E-2</c:v>
                </c:pt>
                <c:pt idx="519">
                  <c:v>8.2000000000000003E-2</c:v>
                </c:pt>
                <c:pt idx="520">
                  <c:v>8.2000000000000003E-2</c:v>
                </c:pt>
                <c:pt idx="521">
                  <c:v>8.2000000000000003E-2</c:v>
                </c:pt>
                <c:pt idx="522">
                  <c:v>8.2000000000000003E-2</c:v>
                </c:pt>
                <c:pt idx="523">
                  <c:v>8.2000000000000003E-2</c:v>
                </c:pt>
                <c:pt idx="524">
                  <c:v>8.2000000000000003E-2</c:v>
                </c:pt>
                <c:pt idx="525">
                  <c:v>8.2000000000000003E-2</c:v>
                </c:pt>
                <c:pt idx="526">
                  <c:v>8.2000000000000003E-2</c:v>
                </c:pt>
                <c:pt idx="527">
                  <c:v>8.2000000000000003E-2</c:v>
                </c:pt>
                <c:pt idx="528">
                  <c:v>8.2000000000000003E-2</c:v>
                </c:pt>
                <c:pt idx="529">
                  <c:v>8.2000000000000003E-2</c:v>
                </c:pt>
                <c:pt idx="530">
                  <c:v>8.2000000000000003E-2</c:v>
                </c:pt>
                <c:pt idx="531">
                  <c:v>8.2000000000000003E-2</c:v>
                </c:pt>
                <c:pt idx="532">
                  <c:v>8.2000000000000003E-2</c:v>
                </c:pt>
                <c:pt idx="533">
                  <c:v>8.2000000000000003E-2</c:v>
                </c:pt>
                <c:pt idx="534">
                  <c:v>8.2000000000000003E-2</c:v>
                </c:pt>
                <c:pt idx="535">
                  <c:v>8.2000000000000003E-2</c:v>
                </c:pt>
                <c:pt idx="536">
                  <c:v>8.2000000000000003E-2</c:v>
                </c:pt>
                <c:pt idx="537">
                  <c:v>8.2000000000000003E-2</c:v>
                </c:pt>
                <c:pt idx="538">
                  <c:v>8.1000000000000003E-2</c:v>
                </c:pt>
                <c:pt idx="539">
                  <c:v>8.1000000000000003E-2</c:v>
                </c:pt>
                <c:pt idx="540">
                  <c:v>8.1000000000000003E-2</c:v>
                </c:pt>
                <c:pt idx="541">
                  <c:v>8.1000000000000003E-2</c:v>
                </c:pt>
                <c:pt idx="542">
                  <c:v>8.1000000000000003E-2</c:v>
                </c:pt>
                <c:pt idx="543">
                  <c:v>8.1000000000000003E-2</c:v>
                </c:pt>
                <c:pt idx="544">
                  <c:v>8.1000000000000003E-2</c:v>
                </c:pt>
                <c:pt idx="545">
                  <c:v>8.1000000000000003E-2</c:v>
                </c:pt>
                <c:pt idx="546">
                  <c:v>8.1000000000000003E-2</c:v>
                </c:pt>
                <c:pt idx="547">
                  <c:v>8.1000000000000003E-2</c:v>
                </c:pt>
                <c:pt idx="548">
                  <c:v>8.1000000000000003E-2</c:v>
                </c:pt>
                <c:pt idx="549">
                  <c:v>0.08</c:v>
                </c:pt>
                <c:pt idx="550">
                  <c:v>0.08</c:v>
                </c:pt>
                <c:pt idx="551">
                  <c:v>0.08</c:v>
                </c:pt>
                <c:pt idx="552">
                  <c:v>0.08</c:v>
                </c:pt>
                <c:pt idx="553">
                  <c:v>0.08</c:v>
                </c:pt>
                <c:pt idx="554">
                  <c:v>0.08</c:v>
                </c:pt>
                <c:pt idx="555">
                  <c:v>0.08</c:v>
                </c:pt>
                <c:pt idx="556">
                  <c:v>0.08</c:v>
                </c:pt>
                <c:pt idx="557">
                  <c:v>0.08</c:v>
                </c:pt>
                <c:pt idx="558">
                  <c:v>0.08</c:v>
                </c:pt>
                <c:pt idx="559">
                  <c:v>0.08</c:v>
                </c:pt>
                <c:pt idx="560">
                  <c:v>0.08</c:v>
                </c:pt>
                <c:pt idx="561">
                  <c:v>0.08</c:v>
                </c:pt>
                <c:pt idx="562">
                  <c:v>0.08</c:v>
                </c:pt>
                <c:pt idx="563">
                  <c:v>0.08</c:v>
                </c:pt>
                <c:pt idx="564">
                  <c:v>0.08</c:v>
                </c:pt>
                <c:pt idx="565">
                  <c:v>0.08</c:v>
                </c:pt>
                <c:pt idx="566">
                  <c:v>7.9000000000000001E-2</c:v>
                </c:pt>
                <c:pt idx="567">
                  <c:v>7.9000000000000001E-2</c:v>
                </c:pt>
                <c:pt idx="568">
                  <c:v>7.9000000000000001E-2</c:v>
                </c:pt>
                <c:pt idx="569">
                  <c:v>7.9000000000000001E-2</c:v>
                </c:pt>
                <c:pt idx="570">
                  <c:v>7.9000000000000001E-2</c:v>
                </c:pt>
                <c:pt idx="571">
                  <c:v>7.9000000000000001E-2</c:v>
                </c:pt>
                <c:pt idx="572">
                  <c:v>7.8E-2</c:v>
                </c:pt>
                <c:pt idx="573">
                  <c:v>7.8E-2</c:v>
                </c:pt>
                <c:pt idx="574">
                  <c:v>7.9000000000000001E-2</c:v>
                </c:pt>
                <c:pt idx="575">
                  <c:v>7.9000000000000001E-2</c:v>
                </c:pt>
                <c:pt idx="576">
                  <c:v>7.8E-2</c:v>
                </c:pt>
                <c:pt idx="577">
                  <c:v>7.8E-2</c:v>
                </c:pt>
                <c:pt idx="578">
                  <c:v>7.8E-2</c:v>
                </c:pt>
                <c:pt idx="579">
                  <c:v>7.8E-2</c:v>
                </c:pt>
                <c:pt idx="580">
                  <c:v>7.8E-2</c:v>
                </c:pt>
                <c:pt idx="581">
                  <c:v>7.8E-2</c:v>
                </c:pt>
                <c:pt idx="582">
                  <c:v>7.8E-2</c:v>
                </c:pt>
                <c:pt idx="583">
                  <c:v>7.6999999999999999E-2</c:v>
                </c:pt>
                <c:pt idx="584">
                  <c:v>7.6999999999999999E-2</c:v>
                </c:pt>
                <c:pt idx="585">
                  <c:v>7.6999999999999999E-2</c:v>
                </c:pt>
                <c:pt idx="586">
                  <c:v>7.6999999999999999E-2</c:v>
                </c:pt>
                <c:pt idx="587">
                  <c:v>7.6999999999999999E-2</c:v>
                </c:pt>
                <c:pt idx="588">
                  <c:v>7.6999999999999999E-2</c:v>
                </c:pt>
                <c:pt idx="589">
                  <c:v>7.6999999999999999E-2</c:v>
                </c:pt>
                <c:pt idx="590">
                  <c:v>7.6999999999999999E-2</c:v>
                </c:pt>
                <c:pt idx="591">
                  <c:v>7.6999999999999999E-2</c:v>
                </c:pt>
                <c:pt idx="592">
                  <c:v>7.6999999999999999E-2</c:v>
                </c:pt>
                <c:pt idx="593">
                  <c:v>7.5999999999999998E-2</c:v>
                </c:pt>
                <c:pt idx="594">
                  <c:v>7.5999999999999998E-2</c:v>
                </c:pt>
                <c:pt idx="595">
                  <c:v>7.5999999999999998E-2</c:v>
                </c:pt>
                <c:pt idx="596">
                  <c:v>7.5999999999999998E-2</c:v>
                </c:pt>
                <c:pt idx="597">
                  <c:v>7.4999999999999997E-2</c:v>
                </c:pt>
                <c:pt idx="598">
                  <c:v>7.4999999999999997E-2</c:v>
                </c:pt>
                <c:pt idx="599">
                  <c:v>7.4999999999999997E-2</c:v>
                </c:pt>
                <c:pt idx="600">
                  <c:v>7.4999999999999997E-2</c:v>
                </c:pt>
                <c:pt idx="601">
                  <c:v>7.4999999999999997E-2</c:v>
                </c:pt>
                <c:pt idx="602">
                  <c:v>7.4999999999999997E-2</c:v>
                </c:pt>
                <c:pt idx="603">
                  <c:v>7.4999999999999997E-2</c:v>
                </c:pt>
                <c:pt idx="604">
                  <c:v>7.4999999999999997E-2</c:v>
                </c:pt>
                <c:pt idx="605">
                  <c:v>7.4999999999999997E-2</c:v>
                </c:pt>
                <c:pt idx="606">
                  <c:v>7.4999999999999997E-2</c:v>
                </c:pt>
                <c:pt idx="607">
                  <c:v>7.4999999999999997E-2</c:v>
                </c:pt>
                <c:pt idx="608">
                  <c:v>7.4999999999999997E-2</c:v>
                </c:pt>
                <c:pt idx="609">
                  <c:v>7.4999999999999997E-2</c:v>
                </c:pt>
                <c:pt idx="610">
                  <c:v>7.4999999999999997E-2</c:v>
                </c:pt>
                <c:pt idx="611">
                  <c:v>7.4999999999999997E-2</c:v>
                </c:pt>
                <c:pt idx="612">
                  <c:v>7.4999999999999997E-2</c:v>
                </c:pt>
                <c:pt idx="613">
                  <c:v>7.4999999999999997E-2</c:v>
                </c:pt>
                <c:pt idx="614">
                  <c:v>7.4999999999999997E-2</c:v>
                </c:pt>
                <c:pt idx="615">
                  <c:v>7.4999999999999997E-2</c:v>
                </c:pt>
                <c:pt idx="616">
                  <c:v>7.4999999999999997E-2</c:v>
                </c:pt>
                <c:pt idx="617">
                  <c:v>7.4999999999999997E-2</c:v>
                </c:pt>
                <c:pt idx="618">
                  <c:v>7.4999999999999997E-2</c:v>
                </c:pt>
                <c:pt idx="619">
                  <c:v>7.4999999999999997E-2</c:v>
                </c:pt>
                <c:pt idx="620">
                  <c:v>7.4999999999999997E-2</c:v>
                </c:pt>
                <c:pt idx="621">
                  <c:v>7.4999999999999997E-2</c:v>
                </c:pt>
                <c:pt idx="622">
                  <c:v>7.4999999999999997E-2</c:v>
                </c:pt>
                <c:pt idx="623">
                  <c:v>7.4999999999999997E-2</c:v>
                </c:pt>
                <c:pt idx="624">
                  <c:v>7.4999999999999997E-2</c:v>
                </c:pt>
                <c:pt idx="625">
                  <c:v>7.4999999999999997E-2</c:v>
                </c:pt>
                <c:pt idx="626">
                  <c:v>7.4999999999999997E-2</c:v>
                </c:pt>
                <c:pt idx="627">
                  <c:v>7.4999999999999997E-2</c:v>
                </c:pt>
                <c:pt idx="628">
                  <c:v>7.4999999999999997E-2</c:v>
                </c:pt>
                <c:pt idx="629">
                  <c:v>7.3999999999999996E-2</c:v>
                </c:pt>
                <c:pt idx="630">
                  <c:v>7.3999999999999996E-2</c:v>
                </c:pt>
                <c:pt idx="631">
                  <c:v>7.3999999999999996E-2</c:v>
                </c:pt>
                <c:pt idx="632">
                  <c:v>7.3999999999999996E-2</c:v>
                </c:pt>
                <c:pt idx="633">
                  <c:v>7.3999999999999996E-2</c:v>
                </c:pt>
                <c:pt idx="634">
                  <c:v>7.3999999999999996E-2</c:v>
                </c:pt>
                <c:pt idx="635">
                  <c:v>7.3999999999999996E-2</c:v>
                </c:pt>
                <c:pt idx="636">
                  <c:v>7.3999999999999996E-2</c:v>
                </c:pt>
                <c:pt idx="637">
                  <c:v>7.3999999999999996E-2</c:v>
                </c:pt>
                <c:pt idx="638">
                  <c:v>7.3999999999999996E-2</c:v>
                </c:pt>
                <c:pt idx="639">
                  <c:v>7.2999999999999995E-2</c:v>
                </c:pt>
                <c:pt idx="640">
                  <c:v>7.2999999999999995E-2</c:v>
                </c:pt>
                <c:pt idx="641">
                  <c:v>7.2999999999999995E-2</c:v>
                </c:pt>
                <c:pt idx="642">
                  <c:v>7.2999999999999995E-2</c:v>
                </c:pt>
                <c:pt idx="643">
                  <c:v>7.2999999999999995E-2</c:v>
                </c:pt>
                <c:pt idx="644">
                  <c:v>7.2999999999999995E-2</c:v>
                </c:pt>
                <c:pt idx="645">
                  <c:v>7.2999999999999995E-2</c:v>
                </c:pt>
                <c:pt idx="646">
                  <c:v>7.2999999999999995E-2</c:v>
                </c:pt>
                <c:pt idx="647">
                  <c:v>7.2999999999999995E-2</c:v>
                </c:pt>
                <c:pt idx="648">
                  <c:v>7.2999999999999995E-2</c:v>
                </c:pt>
                <c:pt idx="649">
                  <c:v>7.2999999999999995E-2</c:v>
                </c:pt>
                <c:pt idx="650">
                  <c:v>7.2999999999999995E-2</c:v>
                </c:pt>
                <c:pt idx="651">
                  <c:v>7.2999999999999995E-2</c:v>
                </c:pt>
                <c:pt idx="652">
                  <c:v>7.2999999999999995E-2</c:v>
                </c:pt>
                <c:pt idx="653">
                  <c:v>7.2999999999999995E-2</c:v>
                </c:pt>
                <c:pt idx="654">
                  <c:v>7.2999999999999995E-2</c:v>
                </c:pt>
                <c:pt idx="655">
                  <c:v>7.2999999999999995E-2</c:v>
                </c:pt>
                <c:pt idx="656">
                  <c:v>7.2999999999999995E-2</c:v>
                </c:pt>
                <c:pt idx="657">
                  <c:v>7.1999999999999995E-2</c:v>
                </c:pt>
                <c:pt idx="658">
                  <c:v>7.1999999999999995E-2</c:v>
                </c:pt>
                <c:pt idx="659">
                  <c:v>7.1999999999999995E-2</c:v>
                </c:pt>
                <c:pt idx="660">
                  <c:v>7.1999999999999995E-2</c:v>
                </c:pt>
                <c:pt idx="661">
                  <c:v>7.1999999999999995E-2</c:v>
                </c:pt>
                <c:pt idx="662">
                  <c:v>7.2999999999999995E-2</c:v>
                </c:pt>
                <c:pt idx="663">
                  <c:v>7.1999999999999995E-2</c:v>
                </c:pt>
                <c:pt idx="664">
                  <c:v>7.1999999999999995E-2</c:v>
                </c:pt>
                <c:pt idx="665">
                  <c:v>7.1999999999999995E-2</c:v>
                </c:pt>
                <c:pt idx="666">
                  <c:v>7.1999999999999995E-2</c:v>
                </c:pt>
                <c:pt idx="667">
                  <c:v>7.1999999999999995E-2</c:v>
                </c:pt>
                <c:pt idx="668">
                  <c:v>7.1999999999999995E-2</c:v>
                </c:pt>
                <c:pt idx="669">
                  <c:v>7.1999999999999995E-2</c:v>
                </c:pt>
                <c:pt idx="670">
                  <c:v>7.1999999999999995E-2</c:v>
                </c:pt>
                <c:pt idx="671">
                  <c:v>7.0999999999999994E-2</c:v>
                </c:pt>
                <c:pt idx="672">
                  <c:v>7.0999999999999994E-2</c:v>
                </c:pt>
                <c:pt idx="673">
                  <c:v>7.0999999999999994E-2</c:v>
                </c:pt>
                <c:pt idx="674">
                  <c:v>7.0999999999999994E-2</c:v>
                </c:pt>
                <c:pt idx="675">
                  <c:v>7.0999999999999994E-2</c:v>
                </c:pt>
                <c:pt idx="676">
                  <c:v>7.1999999999999995E-2</c:v>
                </c:pt>
                <c:pt idx="677">
                  <c:v>7.1999999999999995E-2</c:v>
                </c:pt>
                <c:pt idx="678">
                  <c:v>7.1999999999999995E-2</c:v>
                </c:pt>
                <c:pt idx="679">
                  <c:v>7.0999999999999994E-2</c:v>
                </c:pt>
                <c:pt idx="680">
                  <c:v>7.0999999999999994E-2</c:v>
                </c:pt>
                <c:pt idx="681">
                  <c:v>7.0999999999999994E-2</c:v>
                </c:pt>
                <c:pt idx="682">
                  <c:v>7.0999999999999994E-2</c:v>
                </c:pt>
                <c:pt idx="683">
                  <c:v>7.0999999999999994E-2</c:v>
                </c:pt>
                <c:pt idx="684">
                  <c:v>7.0000000000000007E-2</c:v>
                </c:pt>
                <c:pt idx="685">
                  <c:v>7.0000000000000007E-2</c:v>
                </c:pt>
                <c:pt idx="686">
                  <c:v>7.0000000000000007E-2</c:v>
                </c:pt>
                <c:pt idx="687">
                  <c:v>7.0000000000000007E-2</c:v>
                </c:pt>
                <c:pt idx="688">
                  <c:v>7.0000000000000007E-2</c:v>
                </c:pt>
                <c:pt idx="689">
                  <c:v>7.0000000000000007E-2</c:v>
                </c:pt>
                <c:pt idx="690">
                  <c:v>7.0000000000000007E-2</c:v>
                </c:pt>
                <c:pt idx="691">
                  <c:v>7.0000000000000007E-2</c:v>
                </c:pt>
                <c:pt idx="692">
                  <c:v>7.0000000000000007E-2</c:v>
                </c:pt>
                <c:pt idx="693">
                  <c:v>7.0000000000000007E-2</c:v>
                </c:pt>
                <c:pt idx="694">
                  <c:v>7.0000000000000007E-2</c:v>
                </c:pt>
                <c:pt idx="695">
                  <c:v>7.0000000000000007E-2</c:v>
                </c:pt>
                <c:pt idx="696">
                  <c:v>7.0000000000000007E-2</c:v>
                </c:pt>
                <c:pt idx="697">
                  <c:v>7.0999999999999994E-2</c:v>
                </c:pt>
                <c:pt idx="698">
                  <c:v>7.0999999999999994E-2</c:v>
                </c:pt>
                <c:pt idx="699">
                  <c:v>7.0000000000000007E-2</c:v>
                </c:pt>
                <c:pt idx="700">
                  <c:v>7.0000000000000007E-2</c:v>
                </c:pt>
                <c:pt idx="701">
                  <c:v>7.0000000000000007E-2</c:v>
                </c:pt>
                <c:pt idx="702">
                  <c:v>7.0000000000000007E-2</c:v>
                </c:pt>
                <c:pt idx="703">
                  <c:v>7.0000000000000007E-2</c:v>
                </c:pt>
                <c:pt idx="704">
                  <c:v>7.0000000000000007E-2</c:v>
                </c:pt>
                <c:pt idx="705">
                  <c:v>7.0000000000000007E-2</c:v>
                </c:pt>
                <c:pt idx="706">
                  <c:v>7.0000000000000007E-2</c:v>
                </c:pt>
                <c:pt idx="707">
                  <c:v>7.0000000000000007E-2</c:v>
                </c:pt>
                <c:pt idx="708">
                  <c:v>7.0000000000000007E-2</c:v>
                </c:pt>
                <c:pt idx="709">
                  <c:v>7.0000000000000007E-2</c:v>
                </c:pt>
                <c:pt idx="710">
                  <c:v>7.0000000000000007E-2</c:v>
                </c:pt>
                <c:pt idx="711">
                  <c:v>7.0000000000000007E-2</c:v>
                </c:pt>
                <c:pt idx="712">
                  <c:v>7.0000000000000007E-2</c:v>
                </c:pt>
                <c:pt idx="713">
                  <c:v>7.0000000000000007E-2</c:v>
                </c:pt>
                <c:pt idx="714">
                  <c:v>7.0000000000000007E-2</c:v>
                </c:pt>
                <c:pt idx="715">
                  <c:v>7.0000000000000007E-2</c:v>
                </c:pt>
                <c:pt idx="716">
                  <c:v>6.9000000000000006E-2</c:v>
                </c:pt>
                <c:pt idx="717">
                  <c:v>6.9000000000000006E-2</c:v>
                </c:pt>
                <c:pt idx="718">
                  <c:v>6.9000000000000006E-2</c:v>
                </c:pt>
                <c:pt idx="719">
                  <c:v>6.9000000000000006E-2</c:v>
                </c:pt>
                <c:pt idx="720">
                  <c:v>6.9000000000000006E-2</c:v>
                </c:pt>
                <c:pt idx="721">
                  <c:v>6.9000000000000006E-2</c:v>
                </c:pt>
                <c:pt idx="722">
                  <c:v>6.9000000000000006E-2</c:v>
                </c:pt>
                <c:pt idx="723">
                  <c:v>6.9000000000000006E-2</c:v>
                </c:pt>
                <c:pt idx="724">
                  <c:v>6.9000000000000006E-2</c:v>
                </c:pt>
                <c:pt idx="725">
                  <c:v>6.9000000000000006E-2</c:v>
                </c:pt>
                <c:pt idx="726">
                  <c:v>6.9000000000000006E-2</c:v>
                </c:pt>
                <c:pt idx="727">
                  <c:v>6.9000000000000006E-2</c:v>
                </c:pt>
                <c:pt idx="728">
                  <c:v>6.9000000000000006E-2</c:v>
                </c:pt>
                <c:pt idx="729">
                  <c:v>6.9000000000000006E-2</c:v>
                </c:pt>
                <c:pt idx="730">
                  <c:v>6.9000000000000006E-2</c:v>
                </c:pt>
                <c:pt idx="731">
                  <c:v>6.9000000000000006E-2</c:v>
                </c:pt>
                <c:pt idx="732">
                  <c:v>6.9000000000000006E-2</c:v>
                </c:pt>
                <c:pt idx="733">
                  <c:v>6.9000000000000006E-2</c:v>
                </c:pt>
                <c:pt idx="734">
                  <c:v>6.9000000000000006E-2</c:v>
                </c:pt>
                <c:pt idx="735">
                  <c:v>6.8000000000000005E-2</c:v>
                </c:pt>
                <c:pt idx="736">
                  <c:v>6.8000000000000005E-2</c:v>
                </c:pt>
                <c:pt idx="737">
                  <c:v>6.8000000000000005E-2</c:v>
                </c:pt>
                <c:pt idx="738">
                  <c:v>6.8000000000000005E-2</c:v>
                </c:pt>
                <c:pt idx="739">
                  <c:v>6.8000000000000005E-2</c:v>
                </c:pt>
                <c:pt idx="740">
                  <c:v>6.8000000000000005E-2</c:v>
                </c:pt>
                <c:pt idx="741">
                  <c:v>6.7000000000000004E-2</c:v>
                </c:pt>
                <c:pt idx="742">
                  <c:v>6.7000000000000004E-2</c:v>
                </c:pt>
                <c:pt idx="743">
                  <c:v>6.7000000000000004E-2</c:v>
                </c:pt>
                <c:pt idx="744">
                  <c:v>6.7000000000000004E-2</c:v>
                </c:pt>
                <c:pt idx="745">
                  <c:v>6.7000000000000004E-2</c:v>
                </c:pt>
                <c:pt idx="746">
                  <c:v>6.7000000000000004E-2</c:v>
                </c:pt>
                <c:pt idx="747">
                  <c:v>6.7000000000000004E-2</c:v>
                </c:pt>
                <c:pt idx="748">
                  <c:v>6.7000000000000004E-2</c:v>
                </c:pt>
                <c:pt idx="749">
                  <c:v>6.7000000000000004E-2</c:v>
                </c:pt>
                <c:pt idx="750">
                  <c:v>6.7000000000000004E-2</c:v>
                </c:pt>
                <c:pt idx="751">
                  <c:v>6.7000000000000004E-2</c:v>
                </c:pt>
                <c:pt idx="752">
                  <c:v>6.7000000000000004E-2</c:v>
                </c:pt>
                <c:pt idx="753">
                  <c:v>6.7000000000000004E-2</c:v>
                </c:pt>
                <c:pt idx="754">
                  <c:v>6.6000000000000003E-2</c:v>
                </c:pt>
                <c:pt idx="755">
                  <c:v>6.6000000000000003E-2</c:v>
                </c:pt>
                <c:pt idx="756">
                  <c:v>6.6000000000000003E-2</c:v>
                </c:pt>
                <c:pt idx="757">
                  <c:v>6.7000000000000004E-2</c:v>
                </c:pt>
                <c:pt idx="758">
                  <c:v>6.7000000000000004E-2</c:v>
                </c:pt>
                <c:pt idx="759">
                  <c:v>6.7000000000000004E-2</c:v>
                </c:pt>
                <c:pt idx="760">
                  <c:v>6.7000000000000004E-2</c:v>
                </c:pt>
                <c:pt idx="761">
                  <c:v>6.7000000000000004E-2</c:v>
                </c:pt>
                <c:pt idx="762">
                  <c:v>6.7000000000000004E-2</c:v>
                </c:pt>
                <c:pt idx="763">
                  <c:v>6.7000000000000004E-2</c:v>
                </c:pt>
                <c:pt idx="764">
                  <c:v>6.7000000000000004E-2</c:v>
                </c:pt>
                <c:pt idx="765">
                  <c:v>6.7000000000000004E-2</c:v>
                </c:pt>
                <c:pt idx="766">
                  <c:v>6.7000000000000004E-2</c:v>
                </c:pt>
                <c:pt idx="767">
                  <c:v>6.7000000000000004E-2</c:v>
                </c:pt>
                <c:pt idx="768">
                  <c:v>6.7000000000000004E-2</c:v>
                </c:pt>
                <c:pt idx="769">
                  <c:v>6.7000000000000004E-2</c:v>
                </c:pt>
                <c:pt idx="770">
                  <c:v>6.7000000000000004E-2</c:v>
                </c:pt>
                <c:pt idx="771">
                  <c:v>6.7000000000000004E-2</c:v>
                </c:pt>
                <c:pt idx="772">
                  <c:v>6.7000000000000004E-2</c:v>
                </c:pt>
                <c:pt idx="773">
                  <c:v>6.6000000000000003E-2</c:v>
                </c:pt>
                <c:pt idx="774">
                  <c:v>6.6000000000000003E-2</c:v>
                </c:pt>
                <c:pt idx="775">
                  <c:v>6.6000000000000003E-2</c:v>
                </c:pt>
                <c:pt idx="776">
                  <c:v>6.6000000000000003E-2</c:v>
                </c:pt>
                <c:pt idx="777">
                  <c:v>6.6000000000000003E-2</c:v>
                </c:pt>
                <c:pt idx="778">
                  <c:v>6.6000000000000003E-2</c:v>
                </c:pt>
                <c:pt idx="779">
                  <c:v>6.6000000000000003E-2</c:v>
                </c:pt>
                <c:pt idx="780">
                  <c:v>6.6000000000000003E-2</c:v>
                </c:pt>
                <c:pt idx="781">
                  <c:v>6.6000000000000003E-2</c:v>
                </c:pt>
                <c:pt idx="782">
                  <c:v>6.6000000000000003E-2</c:v>
                </c:pt>
                <c:pt idx="783">
                  <c:v>6.6000000000000003E-2</c:v>
                </c:pt>
                <c:pt idx="784">
                  <c:v>6.6000000000000003E-2</c:v>
                </c:pt>
                <c:pt idx="785">
                  <c:v>6.6000000000000003E-2</c:v>
                </c:pt>
                <c:pt idx="786">
                  <c:v>6.6000000000000003E-2</c:v>
                </c:pt>
                <c:pt idx="787">
                  <c:v>6.5000000000000002E-2</c:v>
                </c:pt>
                <c:pt idx="788">
                  <c:v>6.5000000000000002E-2</c:v>
                </c:pt>
                <c:pt idx="789">
                  <c:v>6.5000000000000002E-2</c:v>
                </c:pt>
                <c:pt idx="790">
                  <c:v>6.5000000000000002E-2</c:v>
                </c:pt>
                <c:pt idx="791">
                  <c:v>6.5000000000000002E-2</c:v>
                </c:pt>
                <c:pt idx="792">
                  <c:v>6.5000000000000002E-2</c:v>
                </c:pt>
                <c:pt idx="793">
                  <c:v>6.5000000000000002E-2</c:v>
                </c:pt>
                <c:pt idx="794">
                  <c:v>6.5000000000000002E-2</c:v>
                </c:pt>
                <c:pt idx="795">
                  <c:v>6.5000000000000002E-2</c:v>
                </c:pt>
                <c:pt idx="796">
                  <c:v>6.5000000000000002E-2</c:v>
                </c:pt>
                <c:pt idx="797">
                  <c:v>6.5000000000000002E-2</c:v>
                </c:pt>
                <c:pt idx="798">
                  <c:v>6.5000000000000002E-2</c:v>
                </c:pt>
                <c:pt idx="799">
                  <c:v>6.5000000000000002E-2</c:v>
                </c:pt>
                <c:pt idx="800">
                  <c:v>6.5000000000000002E-2</c:v>
                </c:pt>
                <c:pt idx="801">
                  <c:v>6.5000000000000002E-2</c:v>
                </c:pt>
                <c:pt idx="802">
                  <c:v>6.5000000000000002E-2</c:v>
                </c:pt>
                <c:pt idx="803">
                  <c:v>6.5000000000000002E-2</c:v>
                </c:pt>
                <c:pt idx="804">
                  <c:v>6.5000000000000002E-2</c:v>
                </c:pt>
                <c:pt idx="805">
                  <c:v>6.5000000000000002E-2</c:v>
                </c:pt>
                <c:pt idx="806">
                  <c:v>6.5000000000000002E-2</c:v>
                </c:pt>
                <c:pt idx="807">
                  <c:v>6.5000000000000002E-2</c:v>
                </c:pt>
                <c:pt idx="808">
                  <c:v>6.4000000000000001E-2</c:v>
                </c:pt>
                <c:pt idx="809">
                  <c:v>6.4000000000000001E-2</c:v>
                </c:pt>
                <c:pt idx="810">
                  <c:v>6.4000000000000001E-2</c:v>
                </c:pt>
                <c:pt idx="811">
                  <c:v>6.4000000000000001E-2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BC-4AF7-B438-46301A224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6622800"/>
        <c:axId val="1266625712"/>
      </c:scatterChart>
      <c:valAx>
        <c:axId val="1266622800"/>
        <c:scaling>
          <c:orientation val="minMax"/>
          <c:max val="4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625712"/>
        <c:crosses val="autoZero"/>
        <c:crossBetween val="midCat"/>
      </c:valAx>
      <c:valAx>
        <c:axId val="1266625712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622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8000">
          <a:srgbClr val="FFCCCC"/>
        </a:gs>
        <a:gs pos="92000">
          <a:schemeClr val="accent2">
            <a:lumMod val="100000"/>
          </a:schemeClr>
        </a:gs>
      </a:gsLst>
      <a:path path="circle">
        <a:fillToRect l="50000" t="-80000" r="50000" b="180000"/>
      </a:path>
      <a:tileRect/>
    </a:gradFill>
    <a:ln>
      <a:noFill/>
    </a:ln>
    <a:effectLst>
      <a:softEdge rad="50800"/>
    </a:effectLst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0.1295</cdr:x>
      <cdr:y>0.0164</cdr:y>
    </cdr:from>
    <cdr:to>
      <cdr:x>0.93224</cdr:x>
      <cdr:y>0.194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38E50A9-753A-4CE4-B9E6-1EB758728B3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92093" y="51711"/>
          <a:ext cx="3670110" cy="55987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A1EB9-8985-4E7B-A19E-CB2202A80C35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4F2CF-1FFB-4E2A-9678-8FC646F81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5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552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0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345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4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7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23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27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7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2A053-9E28-4D4C-B446-3C2814735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7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twitter.com/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403734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9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1792505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1792504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1792505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1837176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9912533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10087155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0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1792505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1792504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1792505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1837176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9912533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10087155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6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34213" y="665692"/>
            <a:ext cx="5523574" cy="5526617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29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A7C05D-F1DC-463F-989D-14FCC661B2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5479" y="887538"/>
            <a:ext cx="1673783" cy="1674705"/>
          </a:xfrm>
          <a:custGeom>
            <a:avLst/>
            <a:gdLst>
              <a:gd name="connsiteX0" fmla="*/ 1674001 w 3348002"/>
              <a:gd name="connsiteY0" fmla="*/ 0 h 3349409"/>
              <a:gd name="connsiteX1" fmla="*/ 2670482 w 3348002"/>
              <a:gd name="connsiteY1" fmla="*/ 412733 h 3349409"/>
              <a:gd name="connsiteX2" fmla="*/ 2935442 w 3348002"/>
              <a:gd name="connsiteY2" fmla="*/ 677805 h 3349409"/>
              <a:gd name="connsiteX3" fmla="*/ 2935442 w 3348002"/>
              <a:gd name="connsiteY3" fmla="*/ 2671604 h 3349409"/>
              <a:gd name="connsiteX4" fmla="*/ 2670482 w 3348002"/>
              <a:gd name="connsiteY4" fmla="*/ 2936676 h 3349409"/>
              <a:gd name="connsiteX5" fmla="*/ 677520 w 3348002"/>
              <a:gd name="connsiteY5" fmla="*/ 2936676 h 3349409"/>
              <a:gd name="connsiteX6" fmla="*/ 412560 w 3348002"/>
              <a:gd name="connsiteY6" fmla="*/ 2671604 h 3349409"/>
              <a:gd name="connsiteX7" fmla="*/ 412560 w 3348002"/>
              <a:gd name="connsiteY7" fmla="*/ 677805 h 3349409"/>
              <a:gd name="connsiteX8" fmla="*/ 677520 w 3348002"/>
              <a:gd name="connsiteY8" fmla="*/ 412733 h 3349409"/>
              <a:gd name="connsiteX9" fmla="*/ 1674001 w 3348002"/>
              <a:gd name="connsiteY9" fmla="*/ 0 h 334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8002" h="3349409">
                <a:moveTo>
                  <a:pt x="1674001" y="0"/>
                </a:moveTo>
                <a:cubicBezTo>
                  <a:pt x="2034722" y="0"/>
                  <a:pt x="2395442" y="137578"/>
                  <a:pt x="2670482" y="412733"/>
                </a:cubicBezTo>
                <a:cubicBezTo>
                  <a:pt x="2935442" y="677805"/>
                  <a:pt x="2935442" y="677805"/>
                  <a:pt x="2935442" y="677805"/>
                </a:cubicBezTo>
                <a:cubicBezTo>
                  <a:pt x="3485523" y="1228117"/>
                  <a:pt x="3485523" y="2121293"/>
                  <a:pt x="2935442" y="2671604"/>
                </a:cubicBezTo>
                <a:cubicBezTo>
                  <a:pt x="2670482" y="2936676"/>
                  <a:pt x="2670482" y="2936676"/>
                  <a:pt x="2670482" y="2936676"/>
                </a:cubicBezTo>
                <a:cubicBezTo>
                  <a:pt x="2120402" y="3486987"/>
                  <a:pt x="1227600" y="3486987"/>
                  <a:pt x="677520" y="2936676"/>
                </a:cubicBezTo>
                <a:cubicBezTo>
                  <a:pt x="412560" y="2671604"/>
                  <a:pt x="412560" y="2671604"/>
                  <a:pt x="412560" y="2671604"/>
                </a:cubicBezTo>
                <a:cubicBezTo>
                  <a:pt x="-137521" y="2121293"/>
                  <a:pt x="-137521" y="1228117"/>
                  <a:pt x="412560" y="677805"/>
                </a:cubicBezTo>
                <a:cubicBezTo>
                  <a:pt x="677520" y="412733"/>
                  <a:pt x="677520" y="412733"/>
                  <a:pt x="677520" y="412733"/>
                </a:cubicBezTo>
                <a:cubicBezTo>
                  <a:pt x="952560" y="137578"/>
                  <a:pt x="1313281" y="0"/>
                  <a:pt x="167400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DD218A9-C81F-4FF9-AF7E-D26C0FC97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9362" y="2591648"/>
            <a:ext cx="1673784" cy="1674705"/>
          </a:xfrm>
          <a:custGeom>
            <a:avLst/>
            <a:gdLst>
              <a:gd name="connsiteX0" fmla="*/ 1674001 w 3348003"/>
              <a:gd name="connsiteY0" fmla="*/ 0 h 3349409"/>
              <a:gd name="connsiteX1" fmla="*/ 2670482 w 3348003"/>
              <a:gd name="connsiteY1" fmla="*/ 412734 h 3349409"/>
              <a:gd name="connsiteX2" fmla="*/ 2935443 w 3348003"/>
              <a:gd name="connsiteY2" fmla="*/ 677805 h 3349409"/>
              <a:gd name="connsiteX3" fmla="*/ 2935443 w 3348003"/>
              <a:gd name="connsiteY3" fmla="*/ 2671604 h 3349409"/>
              <a:gd name="connsiteX4" fmla="*/ 2670482 w 3348003"/>
              <a:gd name="connsiteY4" fmla="*/ 2936676 h 3349409"/>
              <a:gd name="connsiteX5" fmla="*/ 677520 w 3348003"/>
              <a:gd name="connsiteY5" fmla="*/ 2936676 h 3349409"/>
              <a:gd name="connsiteX6" fmla="*/ 412560 w 3348003"/>
              <a:gd name="connsiteY6" fmla="*/ 2671604 h 3349409"/>
              <a:gd name="connsiteX7" fmla="*/ 412560 w 3348003"/>
              <a:gd name="connsiteY7" fmla="*/ 677805 h 3349409"/>
              <a:gd name="connsiteX8" fmla="*/ 677520 w 3348003"/>
              <a:gd name="connsiteY8" fmla="*/ 412734 h 3349409"/>
              <a:gd name="connsiteX9" fmla="*/ 1674001 w 3348003"/>
              <a:gd name="connsiteY9" fmla="*/ 0 h 334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8003" h="3349409">
                <a:moveTo>
                  <a:pt x="1674001" y="0"/>
                </a:moveTo>
                <a:cubicBezTo>
                  <a:pt x="2034721" y="0"/>
                  <a:pt x="2395441" y="137578"/>
                  <a:pt x="2670482" y="412734"/>
                </a:cubicBezTo>
                <a:cubicBezTo>
                  <a:pt x="2935443" y="677805"/>
                  <a:pt x="2935443" y="677805"/>
                  <a:pt x="2935443" y="677805"/>
                </a:cubicBezTo>
                <a:cubicBezTo>
                  <a:pt x="3485523" y="1228117"/>
                  <a:pt x="3485523" y="2121293"/>
                  <a:pt x="2935443" y="2671604"/>
                </a:cubicBezTo>
                <a:cubicBezTo>
                  <a:pt x="2670482" y="2936676"/>
                  <a:pt x="2670482" y="2936676"/>
                  <a:pt x="2670482" y="2936676"/>
                </a:cubicBezTo>
                <a:cubicBezTo>
                  <a:pt x="2120401" y="3486987"/>
                  <a:pt x="1227601" y="3486987"/>
                  <a:pt x="677520" y="2936676"/>
                </a:cubicBezTo>
                <a:cubicBezTo>
                  <a:pt x="412560" y="2671604"/>
                  <a:pt x="412560" y="2671604"/>
                  <a:pt x="412560" y="2671604"/>
                </a:cubicBezTo>
                <a:cubicBezTo>
                  <a:pt x="-137521" y="2121293"/>
                  <a:pt x="-137521" y="1228117"/>
                  <a:pt x="412560" y="677805"/>
                </a:cubicBezTo>
                <a:cubicBezTo>
                  <a:pt x="677520" y="412734"/>
                  <a:pt x="677520" y="412734"/>
                  <a:pt x="677520" y="412734"/>
                </a:cubicBezTo>
                <a:cubicBezTo>
                  <a:pt x="952561" y="137578"/>
                  <a:pt x="1313281" y="0"/>
                  <a:pt x="167400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8B8A224-37B6-49F3-9AEA-36A5E3325D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3529" y="4619207"/>
            <a:ext cx="1673784" cy="1674705"/>
          </a:xfrm>
          <a:custGeom>
            <a:avLst/>
            <a:gdLst>
              <a:gd name="connsiteX0" fmla="*/ 1674001 w 3348003"/>
              <a:gd name="connsiteY0" fmla="*/ 0 h 3349409"/>
              <a:gd name="connsiteX1" fmla="*/ 2670482 w 3348003"/>
              <a:gd name="connsiteY1" fmla="*/ 412734 h 3349409"/>
              <a:gd name="connsiteX2" fmla="*/ 2935443 w 3348003"/>
              <a:gd name="connsiteY2" fmla="*/ 677805 h 3349409"/>
              <a:gd name="connsiteX3" fmla="*/ 2935443 w 3348003"/>
              <a:gd name="connsiteY3" fmla="*/ 2671604 h 3349409"/>
              <a:gd name="connsiteX4" fmla="*/ 2670482 w 3348003"/>
              <a:gd name="connsiteY4" fmla="*/ 2936675 h 3349409"/>
              <a:gd name="connsiteX5" fmla="*/ 677520 w 3348003"/>
              <a:gd name="connsiteY5" fmla="*/ 2936675 h 3349409"/>
              <a:gd name="connsiteX6" fmla="*/ 412560 w 3348003"/>
              <a:gd name="connsiteY6" fmla="*/ 2671604 h 3349409"/>
              <a:gd name="connsiteX7" fmla="*/ 412560 w 3348003"/>
              <a:gd name="connsiteY7" fmla="*/ 677805 h 3349409"/>
              <a:gd name="connsiteX8" fmla="*/ 677520 w 3348003"/>
              <a:gd name="connsiteY8" fmla="*/ 412734 h 3349409"/>
              <a:gd name="connsiteX9" fmla="*/ 1674001 w 3348003"/>
              <a:gd name="connsiteY9" fmla="*/ 0 h 334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8003" h="3349409">
                <a:moveTo>
                  <a:pt x="1674001" y="0"/>
                </a:moveTo>
                <a:cubicBezTo>
                  <a:pt x="2034721" y="0"/>
                  <a:pt x="2395442" y="137578"/>
                  <a:pt x="2670482" y="412734"/>
                </a:cubicBezTo>
                <a:cubicBezTo>
                  <a:pt x="2935443" y="677805"/>
                  <a:pt x="2935443" y="677805"/>
                  <a:pt x="2935443" y="677805"/>
                </a:cubicBezTo>
                <a:cubicBezTo>
                  <a:pt x="3485523" y="1228117"/>
                  <a:pt x="3485523" y="2121293"/>
                  <a:pt x="2935443" y="2671604"/>
                </a:cubicBezTo>
                <a:cubicBezTo>
                  <a:pt x="2670482" y="2936675"/>
                  <a:pt x="2670482" y="2936675"/>
                  <a:pt x="2670482" y="2936675"/>
                </a:cubicBezTo>
                <a:cubicBezTo>
                  <a:pt x="2120401" y="3486987"/>
                  <a:pt x="1227601" y="3486987"/>
                  <a:pt x="677520" y="2936675"/>
                </a:cubicBezTo>
                <a:cubicBezTo>
                  <a:pt x="412560" y="2671604"/>
                  <a:pt x="412560" y="2671604"/>
                  <a:pt x="412560" y="2671604"/>
                </a:cubicBezTo>
                <a:cubicBezTo>
                  <a:pt x="-137521" y="2121293"/>
                  <a:pt x="-137521" y="1228117"/>
                  <a:pt x="412560" y="677805"/>
                </a:cubicBezTo>
                <a:cubicBezTo>
                  <a:pt x="677520" y="412734"/>
                  <a:pt x="677520" y="412734"/>
                  <a:pt x="677520" y="412734"/>
                </a:cubicBezTo>
                <a:cubicBezTo>
                  <a:pt x="952561" y="137578"/>
                  <a:pt x="1313281" y="0"/>
                  <a:pt x="167400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92C0904-053A-4790-ABF2-C6278A0C34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8767" y="2010986"/>
            <a:ext cx="2834467" cy="2836028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5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DACA323-AFE1-42D8-BB53-A9B65C9B26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7232" y="1137054"/>
            <a:ext cx="4599623" cy="4600222"/>
          </a:xfrm>
          <a:custGeom>
            <a:avLst/>
            <a:gdLst>
              <a:gd name="connsiteX0" fmla="*/ 0 w 6912429"/>
              <a:gd name="connsiteY0" fmla="*/ 0 h 6912429"/>
              <a:gd name="connsiteX1" fmla="*/ 6912429 w 6912429"/>
              <a:gd name="connsiteY1" fmla="*/ 0 h 6912429"/>
              <a:gd name="connsiteX2" fmla="*/ 6912429 w 6912429"/>
              <a:gd name="connsiteY2" fmla="*/ 6912429 h 6912429"/>
              <a:gd name="connsiteX3" fmla="*/ 0 w 6912429"/>
              <a:gd name="connsiteY3" fmla="*/ 6912429 h 69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429" h="6912429">
                <a:moveTo>
                  <a:pt x="0" y="0"/>
                </a:moveTo>
                <a:lnTo>
                  <a:pt x="6912429" y="0"/>
                </a:lnTo>
                <a:lnTo>
                  <a:pt x="6912429" y="6912429"/>
                </a:lnTo>
                <a:lnTo>
                  <a:pt x="0" y="69124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2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2512" y="0"/>
            <a:ext cx="2116996" cy="2190710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78442" y="3176814"/>
            <a:ext cx="2116996" cy="3681186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512" y="5811158"/>
            <a:ext cx="2116996" cy="1046843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8196" y="2493769"/>
            <a:ext cx="1876687" cy="1877719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91949" y="2493769"/>
            <a:ext cx="1876687" cy="1877719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701" y="2493769"/>
            <a:ext cx="1876686" cy="1877719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19453" y="2493769"/>
            <a:ext cx="1876687" cy="1877719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9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B50162-B53A-4D53-985F-D3169468460F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AA740-871A-4FDD-B5BE-77B04DD73008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1001501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436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2B16B6E-AD49-451B-83D4-272BF0A789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3408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4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1311" y="1564347"/>
            <a:ext cx="2669379" cy="3729307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1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10332EE7-7835-487A-8D6D-E08E118CE9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33977"/>
            <a:ext cx="7940095" cy="3790048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5465" y="427512"/>
            <a:ext cx="5930952" cy="6103909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66E0EA-E4A8-489F-B34D-4A3DA1089D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32131" y="1764217"/>
            <a:ext cx="3327737" cy="3329567"/>
          </a:xfrm>
          <a:custGeom>
            <a:avLst/>
            <a:gdLst>
              <a:gd name="connsiteX0" fmla="*/ 4425705 w 8851410"/>
              <a:gd name="connsiteY0" fmla="*/ 0 h 8855126"/>
              <a:gd name="connsiteX1" fmla="*/ 7060189 w 8851410"/>
              <a:gd name="connsiteY1" fmla="*/ 1091180 h 8855126"/>
              <a:gd name="connsiteX2" fmla="*/ 7760688 w 8851410"/>
              <a:gd name="connsiteY2" fmla="*/ 1791973 h 8855126"/>
              <a:gd name="connsiteX3" fmla="*/ 7760688 w 8851410"/>
              <a:gd name="connsiteY3" fmla="*/ 7063153 h 8855126"/>
              <a:gd name="connsiteX4" fmla="*/ 7060189 w 8851410"/>
              <a:gd name="connsiteY4" fmla="*/ 7763946 h 8855126"/>
              <a:gd name="connsiteX5" fmla="*/ 1791221 w 8851410"/>
              <a:gd name="connsiteY5" fmla="*/ 7763946 h 8855126"/>
              <a:gd name="connsiteX6" fmla="*/ 1090722 w 8851410"/>
              <a:gd name="connsiteY6" fmla="*/ 7063153 h 8855126"/>
              <a:gd name="connsiteX7" fmla="*/ 1090722 w 8851410"/>
              <a:gd name="connsiteY7" fmla="*/ 1791973 h 8855126"/>
              <a:gd name="connsiteX8" fmla="*/ 1791221 w 8851410"/>
              <a:gd name="connsiteY8" fmla="*/ 1091180 h 8855126"/>
              <a:gd name="connsiteX9" fmla="*/ 4425705 w 8851410"/>
              <a:gd name="connsiteY9" fmla="*/ 0 h 885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1410" h="8855126">
                <a:moveTo>
                  <a:pt x="4425705" y="0"/>
                </a:moveTo>
                <a:cubicBezTo>
                  <a:pt x="5379373" y="0"/>
                  <a:pt x="6333041" y="363727"/>
                  <a:pt x="7060189" y="1091180"/>
                </a:cubicBezTo>
                <a:cubicBezTo>
                  <a:pt x="7760688" y="1791973"/>
                  <a:pt x="7760688" y="1791973"/>
                  <a:pt x="7760688" y="1791973"/>
                </a:cubicBezTo>
                <a:cubicBezTo>
                  <a:pt x="9214984" y="3246880"/>
                  <a:pt x="9214984" y="5608247"/>
                  <a:pt x="7760688" y="7063153"/>
                </a:cubicBezTo>
                <a:cubicBezTo>
                  <a:pt x="7060189" y="7763946"/>
                  <a:pt x="7060189" y="7763946"/>
                  <a:pt x="7060189" y="7763946"/>
                </a:cubicBezTo>
                <a:cubicBezTo>
                  <a:pt x="5605893" y="9218853"/>
                  <a:pt x="3245517" y="9218853"/>
                  <a:pt x="1791221" y="7763946"/>
                </a:cubicBezTo>
                <a:cubicBezTo>
                  <a:pt x="1090722" y="7063153"/>
                  <a:pt x="1090722" y="7063153"/>
                  <a:pt x="1090722" y="7063153"/>
                </a:cubicBezTo>
                <a:cubicBezTo>
                  <a:pt x="-363574" y="5608247"/>
                  <a:pt x="-363574" y="3246880"/>
                  <a:pt x="1090722" y="1791973"/>
                </a:cubicBezTo>
                <a:cubicBezTo>
                  <a:pt x="1791221" y="1091180"/>
                  <a:pt x="1791221" y="1091180"/>
                  <a:pt x="1791221" y="1091180"/>
                </a:cubicBezTo>
                <a:cubicBezTo>
                  <a:pt x="2518369" y="363727"/>
                  <a:pt x="3472037" y="0"/>
                  <a:pt x="442570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45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3273" y="1646041"/>
            <a:ext cx="3565454" cy="3565918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5860" y="1736767"/>
            <a:ext cx="3360280" cy="3384468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0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9752" y="2003368"/>
            <a:ext cx="2983880" cy="2984269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8367" y="2003368"/>
            <a:ext cx="2983881" cy="2984269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8790" y="2219998"/>
            <a:ext cx="2417690" cy="2418005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3298" y="1966108"/>
            <a:ext cx="2925405" cy="2925786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15520" y="2219998"/>
            <a:ext cx="2417690" cy="2418005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6E49E-6A53-4F4D-9EED-FA6EEC2123E3}"/>
              </a:ext>
            </a:extLst>
          </p:cNvPr>
          <p:cNvSpPr txBox="1"/>
          <p:nvPr userDrawn="1"/>
        </p:nvSpPr>
        <p:spPr>
          <a:xfrm>
            <a:off x="5465184" y="115055"/>
            <a:ext cx="126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2906032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A701BC0-D77B-4CAE-8580-7534058C3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4511" y="1567338"/>
            <a:ext cx="1809479" cy="1809505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FB6FEBA-DB51-4D69-9B4C-36616E7236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8567" y="1567269"/>
            <a:ext cx="1811710" cy="1809575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99129B9-5063-4716-A8DB-2516775ED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8567" y="3481436"/>
            <a:ext cx="1811710" cy="1809436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E1851D-605E-4620-A08E-5EEFA04BE2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4511" y="3481435"/>
            <a:ext cx="1809479" cy="1809366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5593F2-E64A-40ED-944E-8AB64DD17CF1}"/>
              </a:ext>
            </a:extLst>
          </p:cNvPr>
          <p:cNvSpPr/>
          <p:nvPr userDrawn="1"/>
        </p:nvSpPr>
        <p:spPr>
          <a:xfrm rot="5400000">
            <a:off x="5850141" y="516141"/>
            <a:ext cx="491719" cy="1219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319BCE-E364-4BCD-908C-A01F28027962}"/>
              </a:ext>
            </a:extLst>
          </p:cNvPr>
          <p:cNvSpPr/>
          <p:nvPr userDrawn="1"/>
        </p:nvSpPr>
        <p:spPr>
          <a:xfrm rot="5400000">
            <a:off x="5850141" y="-5850141"/>
            <a:ext cx="491719" cy="1219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C634A3-E97D-43E8-BF4A-61945DFF0111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01889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87198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F5F7554-38B1-48BE-91E4-43BCAA8E8F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625" y="495300"/>
            <a:ext cx="5604345" cy="5870981"/>
          </a:xfrm>
          <a:custGeom>
            <a:avLst/>
            <a:gdLst>
              <a:gd name="connsiteX0" fmla="*/ 0 w 11210150"/>
              <a:gd name="connsiteY0" fmla="*/ 0 h 11741961"/>
              <a:gd name="connsiteX1" fmla="*/ 11210150 w 11210150"/>
              <a:gd name="connsiteY1" fmla="*/ 0 h 11741961"/>
              <a:gd name="connsiteX2" fmla="*/ 11210150 w 11210150"/>
              <a:gd name="connsiteY2" fmla="*/ 11741961 h 11741961"/>
              <a:gd name="connsiteX3" fmla="*/ 0 w 11210150"/>
              <a:gd name="connsiteY3" fmla="*/ 11741961 h 1174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0150" h="11741961">
                <a:moveTo>
                  <a:pt x="0" y="0"/>
                </a:moveTo>
                <a:lnTo>
                  <a:pt x="11210150" y="0"/>
                </a:lnTo>
                <a:lnTo>
                  <a:pt x="11210150" y="11741961"/>
                </a:lnTo>
                <a:lnTo>
                  <a:pt x="0" y="117419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8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47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482A689-CC2A-4F2B-BAB9-2127EA08A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40" y="0"/>
            <a:ext cx="12341479" cy="6858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E8DB23E-DC77-4E50-A38D-DDDDEEDB1A0B}"/>
              </a:ext>
            </a:extLst>
          </p:cNvPr>
          <p:cNvSpPr txBox="1">
            <a:spLocks/>
          </p:cNvSpPr>
          <p:nvPr userDrawn="1"/>
        </p:nvSpPr>
        <p:spPr>
          <a:xfrm>
            <a:off x="118816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7B9C2-6A96-4E56-8A5F-50BC1EAA29D4}"/>
              </a:ext>
            </a:extLst>
          </p:cNvPr>
          <p:cNvSpPr txBox="1"/>
          <p:nvPr userDrawn="1"/>
        </p:nvSpPr>
        <p:spPr>
          <a:xfrm>
            <a:off x="10782272" y="6444039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75711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E8DB23E-DC77-4E50-A38D-DDDDEEDB1A0B}"/>
              </a:ext>
            </a:extLst>
          </p:cNvPr>
          <p:cNvSpPr txBox="1">
            <a:spLocks/>
          </p:cNvSpPr>
          <p:nvPr userDrawn="1"/>
        </p:nvSpPr>
        <p:spPr>
          <a:xfrm>
            <a:off x="118816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7B9C2-6A96-4E56-8A5F-50BC1EAA29D4}"/>
              </a:ext>
            </a:extLst>
          </p:cNvPr>
          <p:cNvSpPr txBox="1"/>
          <p:nvPr userDrawn="1"/>
        </p:nvSpPr>
        <p:spPr>
          <a:xfrm>
            <a:off x="10782272" y="6444039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68049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0576" y="1473322"/>
            <a:ext cx="3910848" cy="3911357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6E49E-6A53-4F4D-9EED-FA6EEC2123E3}"/>
              </a:ext>
            </a:extLst>
          </p:cNvPr>
          <p:cNvSpPr txBox="1"/>
          <p:nvPr userDrawn="1"/>
        </p:nvSpPr>
        <p:spPr>
          <a:xfrm>
            <a:off x="5465184" y="115055"/>
            <a:ext cx="126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65379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5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624">
          <p15:clr>
            <a:srgbClr val="F26B43"/>
          </p15:clr>
        </p15:guide>
        <p15:guide id="4" orient="horz" pos="8016">
          <p15:clr>
            <a:srgbClr val="F26B43"/>
          </p15:clr>
        </p15:guide>
        <p15:guide id="6" pos="625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8640">
          <p15:clr>
            <a:srgbClr val="F26B43"/>
          </p15:clr>
        </p15:guide>
        <p15:guide id="9">
          <p15:clr>
            <a:srgbClr val="F26B43"/>
          </p15:clr>
        </p15:guide>
        <p15:guide id="10" pos="14737">
          <p15:clr>
            <a:srgbClr val="F26B43"/>
          </p15:clr>
        </p15:guide>
        <p15:guide id="11" pos="15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8E6E335-38D9-43A9-982F-0DEF59938048}"/>
              </a:ext>
            </a:extLst>
          </p:cNvPr>
          <p:cNvSpPr>
            <a:spLocks/>
          </p:cNvSpPr>
          <p:nvPr/>
        </p:nvSpPr>
        <p:spPr bwMode="auto">
          <a:xfrm>
            <a:off x="-1254359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AF7C2C5-6DF8-46C3-AA1A-442A23B9818D}"/>
              </a:ext>
            </a:extLst>
          </p:cNvPr>
          <p:cNvSpPr>
            <a:spLocks/>
          </p:cNvSpPr>
          <p:nvPr/>
        </p:nvSpPr>
        <p:spPr bwMode="auto">
          <a:xfrm>
            <a:off x="-223413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F95AAE1-103D-4DE3-BFF7-6AF201291DB5}"/>
              </a:ext>
            </a:extLst>
          </p:cNvPr>
          <p:cNvSpPr>
            <a:spLocks/>
          </p:cNvSpPr>
          <p:nvPr/>
        </p:nvSpPr>
        <p:spPr bwMode="auto">
          <a:xfrm>
            <a:off x="807535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7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D9ED6E2-2A1D-4BB8-BB6E-D46C09F4A0F0}"/>
              </a:ext>
            </a:extLst>
          </p:cNvPr>
          <p:cNvSpPr>
            <a:spLocks/>
          </p:cNvSpPr>
          <p:nvPr/>
        </p:nvSpPr>
        <p:spPr bwMode="auto">
          <a:xfrm>
            <a:off x="1836102" y="-13143136"/>
            <a:ext cx="324284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17F509D-5FE2-451E-B906-C4CBC5FCF1FD}"/>
              </a:ext>
            </a:extLst>
          </p:cNvPr>
          <p:cNvSpPr>
            <a:spLocks/>
          </p:cNvSpPr>
          <p:nvPr/>
        </p:nvSpPr>
        <p:spPr bwMode="auto">
          <a:xfrm>
            <a:off x="2867047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3C5D2867-A70F-4E02-96D4-567EF6077707}"/>
              </a:ext>
            </a:extLst>
          </p:cNvPr>
          <p:cNvSpPr>
            <a:spLocks/>
          </p:cNvSpPr>
          <p:nvPr/>
        </p:nvSpPr>
        <p:spPr bwMode="auto">
          <a:xfrm>
            <a:off x="3897995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8D5B3D61-197F-440C-9C66-C0316966B931}"/>
              </a:ext>
            </a:extLst>
          </p:cNvPr>
          <p:cNvSpPr>
            <a:spLocks/>
          </p:cNvSpPr>
          <p:nvPr/>
        </p:nvSpPr>
        <p:spPr bwMode="auto">
          <a:xfrm>
            <a:off x="4928941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lumMod val="7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1F974E2C-4451-45D1-A4CC-8A257A10C8FC}"/>
              </a:ext>
            </a:extLst>
          </p:cNvPr>
          <p:cNvSpPr>
            <a:spLocks/>
          </p:cNvSpPr>
          <p:nvPr/>
        </p:nvSpPr>
        <p:spPr bwMode="auto">
          <a:xfrm>
            <a:off x="5959888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lumMod val="5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AEACCA2-EBB8-4433-A3FD-61042F4BFFA0}"/>
              </a:ext>
            </a:extLst>
          </p:cNvPr>
          <p:cNvSpPr>
            <a:spLocks/>
          </p:cNvSpPr>
          <p:nvPr/>
        </p:nvSpPr>
        <p:spPr bwMode="auto">
          <a:xfrm>
            <a:off x="6988454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10000"/>
              <a:lumOff val="9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81BD961-929C-4041-A34F-5C70E5DC78AC}"/>
              </a:ext>
            </a:extLst>
          </p:cNvPr>
          <p:cNvSpPr>
            <a:spLocks/>
          </p:cNvSpPr>
          <p:nvPr/>
        </p:nvSpPr>
        <p:spPr bwMode="auto">
          <a:xfrm>
            <a:off x="8019402" y="-13143136"/>
            <a:ext cx="324284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25000"/>
              <a:lumOff val="7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0FF79C4-42E6-4DEE-8B1A-C586C83F7FD4}"/>
              </a:ext>
            </a:extLst>
          </p:cNvPr>
          <p:cNvSpPr>
            <a:spLocks/>
          </p:cNvSpPr>
          <p:nvPr/>
        </p:nvSpPr>
        <p:spPr bwMode="auto">
          <a:xfrm>
            <a:off x="9050348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50000"/>
              <a:lumOff val="5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FE1B69E-42C0-428F-977D-8E708CCD5D40}"/>
              </a:ext>
            </a:extLst>
          </p:cNvPr>
          <p:cNvSpPr>
            <a:spLocks/>
          </p:cNvSpPr>
          <p:nvPr/>
        </p:nvSpPr>
        <p:spPr bwMode="auto">
          <a:xfrm>
            <a:off x="10078913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0450B7E-C8B3-43D0-9F33-727B64BB834E}"/>
              </a:ext>
            </a:extLst>
          </p:cNvPr>
          <p:cNvSpPr>
            <a:spLocks/>
          </p:cNvSpPr>
          <p:nvPr/>
        </p:nvSpPr>
        <p:spPr bwMode="auto">
          <a:xfrm>
            <a:off x="11107479" y="-13143136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90000"/>
                <a:lumOff val="10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722D86-9078-4E19-A1EE-0F4525E56F52}"/>
              </a:ext>
            </a:extLst>
          </p:cNvPr>
          <p:cNvSpPr/>
          <p:nvPr/>
        </p:nvSpPr>
        <p:spPr>
          <a:xfrm>
            <a:off x="571426" y="-54241"/>
            <a:ext cx="12192000" cy="6857106"/>
          </a:xfrm>
          <a:prstGeom prst="rect">
            <a:avLst/>
          </a:prstGeom>
          <a:solidFill>
            <a:srgbClr val="17214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5666FA-E7F3-4396-B7FB-171D9B5BD17E}"/>
              </a:ext>
            </a:extLst>
          </p:cNvPr>
          <p:cNvSpPr txBox="1"/>
          <p:nvPr/>
        </p:nvSpPr>
        <p:spPr>
          <a:xfrm>
            <a:off x="1881196" y="2808600"/>
            <a:ext cx="8429615" cy="977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/>
            <a:r>
              <a:rPr lang="en-US" sz="5749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Research &amp; Development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5A55D6-3F41-48E7-9E6E-5F08EB5E21F3}"/>
              </a:ext>
            </a:extLst>
          </p:cNvPr>
          <p:cNvSpPr/>
          <p:nvPr/>
        </p:nvSpPr>
        <p:spPr>
          <a:xfrm>
            <a:off x="5927168" y="2763847"/>
            <a:ext cx="337665" cy="4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D08C1F-EC66-4CF9-B1DB-1899D751AE75}"/>
              </a:ext>
            </a:extLst>
          </p:cNvPr>
          <p:cNvSpPr txBox="1"/>
          <p:nvPr/>
        </p:nvSpPr>
        <p:spPr>
          <a:xfrm>
            <a:off x="4652078" y="3709538"/>
            <a:ext cx="28878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28554"/>
            <a:r>
              <a:rPr lang="en-US" sz="1600" dirty="0">
                <a:solidFill>
                  <a:srgbClr val="FFFFFF"/>
                </a:solidFill>
                <a:latin typeface="Calibri"/>
              </a:rPr>
              <a:t>From June 2020 to January 2021</a:t>
            </a:r>
          </a:p>
          <a:p>
            <a:pPr algn="ctr" defTabSz="228554"/>
            <a:r>
              <a:rPr lang="en-US" sz="1100" dirty="0">
                <a:solidFill>
                  <a:srgbClr val="FFFFFF"/>
                </a:solidFill>
              </a:rPr>
              <a:t>Vesta Petrochem Co.</a:t>
            </a:r>
            <a:endParaRPr lang="en-US" sz="11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DDC7C-C32E-4F34-9D45-7762960F6009}"/>
              </a:ext>
            </a:extLst>
          </p:cNvPr>
          <p:cNvSpPr/>
          <p:nvPr/>
        </p:nvSpPr>
        <p:spPr>
          <a:xfrm>
            <a:off x="0" y="447"/>
            <a:ext cx="12192000" cy="114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E1F060-430A-4B0A-977D-A7322E672D0F}"/>
              </a:ext>
            </a:extLst>
          </p:cNvPr>
          <p:cNvSpPr/>
          <p:nvPr/>
        </p:nvSpPr>
        <p:spPr>
          <a:xfrm>
            <a:off x="0" y="5714702"/>
            <a:ext cx="12192000" cy="114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2343B1-33F1-473E-83AD-DA2EC03BDAD2}"/>
              </a:ext>
            </a:extLst>
          </p:cNvPr>
          <p:cNvSpPr/>
          <p:nvPr/>
        </p:nvSpPr>
        <p:spPr>
          <a:xfrm rot="5400000">
            <a:off x="8192021" y="2857575"/>
            <a:ext cx="6857108" cy="114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938EB8-67ED-4E43-92FF-6C463F6C1008}"/>
              </a:ext>
            </a:extLst>
          </p:cNvPr>
          <p:cNvSpPr/>
          <p:nvPr/>
        </p:nvSpPr>
        <p:spPr>
          <a:xfrm rot="5400000">
            <a:off x="-2857128" y="2857576"/>
            <a:ext cx="6857108" cy="114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198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776E-7 2.77778E-6 L -1.19776E-7 1.8427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7588E-6 2.77778E-6 L 1.27588E-6 1.84271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626E-6 2.77778E-6 L -4.32626E-6 1.84271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508E-6 2.77778E-6 L 2.16508E-6 1.8427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29E-6 2.77778E-6 L 3.05429E-6 1.84271 " pathEditMode="relative" rAng="0" ptsTypes="AA">
                                      <p:cBhvr>
                                        <p:cTn id="14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358E-6 2.77778E-6 L -1.34358E-6 1.84271 " pathEditMode="relative" rAng="0" ptsTypes="AA">
                                      <p:cBhvr>
                                        <p:cTn id="1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368E-6 2.40741E-6 L -4.54368E-6 1.84271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358E-6 2.77778E-6 L -1.34358E-6 1.84271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29E-6 2.77778E-6 L 3.05429E-6 1.84271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508E-6 2.77778E-6 L 2.16508E-6 1.84271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7588E-6 2.77778E-6 L 1.27588E-6 1.84271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626E-6 2.77778E-6 L -4.32626E-6 1.84271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776E-7 2.77778E-6 L -1.19776E-7 1.84271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4" grpId="0"/>
      <p:bldP spid="25" grpId="0" animBg="1"/>
      <p:bldP spid="26" grpId="0"/>
      <p:bldP spid="16" grpId="0" animBg="1"/>
      <p:bldP spid="17" grpId="0" animBg="1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anton paar density meter">
            <a:extLst>
              <a:ext uri="{FF2B5EF4-FFF2-40B4-BE49-F238E27FC236}">
                <a16:creationId xmlns:a16="http://schemas.microsoft.com/office/drawing/2014/main" id="{2117ADB5-4CF6-4504-8045-F69F6B47B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1900" y="2367585"/>
            <a:ext cx="1134570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Anton-</a:t>
            </a:r>
            <a:r>
              <a:rPr lang="en-US" sz="1200" dirty="0" err="1">
                <a:solidFill>
                  <a:srgbClr val="FFFFFF"/>
                </a:solidFill>
                <a:latin typeface="Century Gothic"/>
              </a:rPr>
              <a:t>Paar</a:t>
            </a:r>
            <a:endParaRPr lang="en-US" sz="12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1899" y="2805966"/>
            <a:ext cx="2109195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Densitometer, DMA 1001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90597" y="4569827"/>
            <a:ext cx="3667738" cy="5539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Measuring range: Density: 0 g/cm³ to 3 g/cm³</a:t>
            </a:r>
          </a:p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Pressure: 0 bar to 10 bar (0 psi to 145 psi)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1899" y="3270809"/>
            <a:ext cx="2700703" cy="55397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Accuracy: Density: 0.0001 g/cm³</a:t>
            </a:r>
          </a:p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Temperature: 0.05 °C (0.09 °F)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CD4652-8937-487B-947E-5C62E6C5EBD3}"/>
              </a:ext>
            </a:extLst>
          </p:cNvPr>
          <p:cNvSpPr txBox="1"/>
          <p:nvPr/>
        </p:nvSpPr>
        <p:spPr>
          <a:xfrm>
            <a:off x="7590597" y="3920318"/>
            <a:ext cx="3313050" cy="55397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Digital Resolution: Density: 0.00001 g/cm³</a:t>
            </a:r>
          </a:p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Temperature: 0.01 °C (0.01 °F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97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C5B32AD3-B022-4815-A1BD-3D4A6A79D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7770"/>
          <a:stretch/>
        </p:blipFill>
        <p:spPr bwMode="auto">
          <a:xfrm>
            <a:off x="3710" y="0"/>
            <a:ext cx="12189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1901" y="2367585"/>
            <a:ext cx="1134570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Anton-</a:t>
            </a:r>
            <a:r>
              <a:rPr lang="en-US" sz="1200" dirty="0" err="1">
                <a:solidFill>
                  <a:srgbClr val="FFFFFF"/>
                </a:solidFill>
                <a:latin typeface="Century Gothic"/>
              </a:rPr>
              <a:t>Paar</a:t>
            </a:r>
            <a:endParaRPr lang="en-US" sz="12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1900" y="2805966"/>
            <a:ext cx="2559639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Refractometer, Abbemat 3100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81900" y="4340298"/>
            <a:ext cx="3242518" cy="369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Refractive index Range </a:t>
            </a:r>
            <a:r>
              <a:rPr lang="en-US" sz="1200" dirty="0" err="1">
                <a:solidFill>
                  <a:schemeClr val="bg1"/>
                </a:solidFill>
                <a:latin typeface="Century Gothic"/>
              </a:rPr>
              <a:t>nD</a:t>
            </a:r>
            <a:r>
              <a:rPr lang="en-US" sz="1200" dirty="0">
                <a:solidFill>
                  <a:schemeClr val="bg1"/>
                </a:solidFill>
                <a:latin typeface="Century Gothic"/>
              </a:rPr>
              <a:t>: 1.30 to 1.66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1900" y="3313419"/>
            <a:ext cx="1884775" cy="36930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Brix Range: 0 to 100 %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CD4652-8937-487B-947E-5C62E6C5EBD3}"/>
              </a:ext>
            </a:extLst>
          </p:cNvPr>
          <p:cNvSpPr txBox="1"/>
          <p:nvPr/>
        </p:nvSpPr>
        <p:spPr>
          <a:xfrm>
            <a:off x="7581900" y="3789336"/>
            <a:ext cx="1950498" cy="3693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Accuracy </a:t>
            </a:r>
            <a:r>
              <a:rPr lang="en-US" sz="1200" dirty="0" err="1">
                <a:solidFill>
                  <a:srgbClr val="223063"/>
                </a:solidFill>
                <a:latin typeface="Century Gothic"/>
              </a:rPr>
              <a:t>nD</a:t>
            </a:r>
            <a:r>
              <a:rPr lang="en-US" sz="1200" dirty="0">
                <a:solidFill>
                  <a:srgbClr val="223063"/>
                </a:solidFill>
                <a:latin typeface="Century Gothic"/>
              </a:rPr>
              <a:t>: ± 0.0001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15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531CC67A-5E32-4CBF-B1F4-4D79995C33D7}"/>
              </a:ext>
            </a:extLst>
          </p:cNvPr>
          <p:cNvSpPr>
            <a:spLocks/>
          </p:cNvSpPr>
          <p:nvPr/>
        </p:nvSpPr>
        <p:spPr bwMode="auto">
          <a:xfrm rot="2757414">
            <a:off x="10572" y="-18906871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49F1B35-A894-41F0-AF47-8F2F4A667D8D}"/>
              </a:ext>
            </a:extLst>
          </p:cNvPr>
          <p:cNvSpPr>
            <a:spLocks/>
          </p:cNvSpPr>
          <p:nvPr/>
        </p:nvSpPr>
        <p:spPr bwMode="auto">
          <a:xfrm rot="2757414">
            <a:off x="727285" y="-18165809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17F8696-75DE-4F94-8F1F-C28B69ED6FE3}"/>
              </a:ext>
            </a:extLst>
          </p:cNvPr>
          <p:cNvSpPr>
            <a:spLocks/>
          </p:cNvSpPr>
          <p:nvPr/>
        </p:nvSpPr>
        <p:spPr bwMode="auto">
          <a:xfrm rot="2757414">
            <a:off x="1443999" y="-17424747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A0634393-30E2-41E6-84CC-66EBC7DDCB9B}"/>
              </a:ext>
            </a:extLst>
          </p:cNvPr>
          <p:cNvSpPr>
            <a:spLocks/>
          </p:cNvSpPr>
          <p:nvPr/>
        </p:nvSpPr>
        <p:spPr bwMode="auto">
          <a:xfrm rot="2757414">
            <a:off x="2158696" y="-16684540"/>
            <a:ext cx="324284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5448718D-8C5C-4D4B-93C9-6F166198A8AB}"/>
              </a:ext>
            </a:extLst>
          </p:cNvPr>
          <p:cNvSpPr>
            <a:spLocks/>
          </p:cNvSpPr>
          <p:nvPr/>
        </p:nvSpPr>
        <p:spPr bwMode="auto">
          <a:xfrm rot="2757414">
            <a:off x="2875771" y="-15944334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AE4F73A3-5023-4637-A438-7653B2EC0FBE}"/>
              </a:ext>
            </a:extLst>
          </p:cNvPr>
          <p:cNvSpPr>
            <a:spLocks/>
          </p:cNvSpPr>
          <p:nvPr/>
        </p:nvSpPr>
        <p:spPr bwMode="auto">
          <a:xfrm rot="2757414">
            <a:off x="3592485" y="-15203271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32300E5A-16FD-47BE-9866-86020A01F832}"/>
              </a:ext>
            </a:extLst>
          </p:cNvPr>
          <p:cNvSpPr>
            <a:spLocks/>
          </p:cNvSpPr>
          <p:nvPr/>
        </p:nvSpPr>
        <p:spPr bwMode="auto">
          <a:xfrm rot="2757414">
            <a:off x="4309198" y="-14462209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7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BE305C8D-CE03-4D11-AF34-51A5A19C648B}"/>
              </a:ext>
            </a:extLst>
          </p:cNvPr>
          <p:cNvSpPr>
            <a:spLocks/>
          </p:cNvSpPr>
          <p:nvPr/>
        </p:nvSpPr>
        <p:spPr bwMode="auto">
          <a:xfrm rot="2757414">
            <a:off x="5025911" y="-13721147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lumMod val="5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4DB9BADE-B1C1-49B6-9234-500818F2A098}"/>
              </a:ext>
            </a:extLst>
          </p:cNvPr>
          <p:cNvSpPr>
            <a:spLocks/>
          </p:cNvSpPr>
          <p:nvPr/>
        </p:nvSpPr>
        <p:spPr bwMode="auto">
          <a:xfrm rot="2757414">
            <a:off x="5740970" y="-12981797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10000"/>
              <a:lumOff val="9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D1134556-0EAB-42A1-9D3A-CC764458D395}"/>
              </a:ext>
            </a:extLst>
          </p:cNvPr>
          <p:cNvSpPr>
            <a:spLocks/>
          </p:cNvSpPr>
          <p:nvPr/>
        </p:nvSpPr>
        <p:spPr bwMode="auto">
          <a:xfrm rot="2757414">
            <a:off x="6457321" y="-12239878"/>
            <a:ext cx="324284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25000"/>
              <a:lumOff val="7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063EB9D-BB7C-406F-8943-D06F6730D110}"/>
              </a:ext>
            </a:extLst>
          </p:cNvPr>
          <p:cNvSpPr>
            <a:spLocks/>
          </p:cNvSpPr>
          <p:nvPr/>
        </p:nvSpPr>
        <p:spPr bwMode="auto">
          <a:xfrm rot="2757414">
            <a:off x="7174397" y="-11499225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50000"/>
              <a:lumOff val="5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128DB3D1-2ACE-42BC-84D5-4A62771DA7B2}"/>
              </a:ext>
            </a:extLst>
          </p:cNvPr>
          <p:cNvSpPr>
            <a:spLocks/>
          </p:cNvSpPr>
          <p:nvPr/>
        </p:nvSpPr>
        <p:spPr bwMode="auto">
          <a:xfrm rot="2757414">
            <a:off x="7889455" y="-10759875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75000"/>
              <a:lumOff val="25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E7F872EE-8CA6-48D8-BF1B-D4B341F50C36}"/>
              </a:ext>
            </a:extLst>
          </p:cNvPr>
          <p:cNvSpPr>
            <a:spLocks/>
          </p:cNvSpPr>
          <p:nvPr/>
        </p:nvSpPr>
        <p:spPr bwMode="auto">
          <a:xfrm rot="2757414">
            <a:off x="8604513" y="-10020525"/>
            <a:ext cx="3240460" cy="20571321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1">
              <a:lumMod val="90000"/>
              <a:lumOff val="10000"/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bg1">
                <a:lumMod val="75000"/>
                <a:lumOff val="25000"/>
                <a:alpha val="46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5C184B7-B288-42D1-9964-13E4D4831F58}"/>
              </a:ext>
            </a:extLst>
          </p:cNvPr>
          <p:cNvSpPr/>
          <p:nvPr/>
        </p:nvSpPr>
        <p:spPr>
          <a:xfrm>
            <a:off x="5447256" y="447"/>
            <a:ext cx="6744744" cy="6857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Graphic 1">
            <a:extLst>
              <a:ext uri="{FF2B5EF4-FFF2-40B4-BE49-F238E27FC236}">
                <a16:creationId xmlns:a16="http://schemas.microsoft.com/office/drawing/2014/main" id="{9C6380D8-615A-43FD-B5C3-73A4F836337B}"/>
              </a:ext>
            </a:extLst>
          </p:cNvPr>
          <p:cNvSpPr/>
          <p:nvPr/>
        </p:nvSpPr>
        <p:spPr>
          <a:xfrm>
            <a:off x="0" y="446"/>
            <a:ext cx="5447256" cy="6857107"/>
          </a:xfrm>
          <a:custGeom>
            <a:avLst/>
            <a:gdLst>
              <a:gd name="connsiteX0" fmla="*/ 0 w 9144000"/>
              <a:gd name="connsiteY0" fmla="*/ 0 h 10287000"/>
              <a:gd name="connsiteX1" fmla="*/ 0 w 9144000"/>
              <a:gd name="connsiteY1" fmla="*/ 10287000 h 10287000"/>
              <a:gd name="connsiteX2" fmla="*/ 9144000 w 9144000"/>
              <a:gd name="connsiteY2" fmla="*/ 10287000 h 10287000"/>
              <a:gd name="connsiteX3" fmla="*/ 9144000 w 9144000"/>
              <a:gd name="connsiteY3" fmla="*/ 0 h 10287000"/>
              <a:gd name="connsiteX4" fmla="*/ 0 w 9144000"/>
              <a:gd name="connsiteY4" fmla="*/ 0 h 10287000"/>
              <a:gd name="connsiteX5" fmla="*/ 6895148 w 9144000"/>
              <a:gd name="connsiteY5" fmla="*/ 3030855 h 10287000"/>
              <a:gd name="connsiteX6" fmla="*/ 3871913 w 9144000"/>
              <a:gd name="connsiteY6" fmla="*/ 3030855 h 10287000"/>
              <a:gd name="connsiteX7" fmla="*/ 3871913 w 9144000"/>
              <a:gd name="connsiteY7" fmla="*/ 4450080 h 10287000"/>
              <a:gd name="connsiteX8" fmla="*/ 6423660 w 9144000"/>
              <a:gd name="connsiteY8" fmla="*/ 4450080 h 10287000"/>
              <a:gd name="connsiteX9" fmla="*/ 6423660 w 9144000"/>
              <a:gd name="connsiteY9" fmla="*/ 5652135 h 10287000"/>
              <a:gd name="connsiteX10" fmla="*/ 3871913 w 9144000"/>
              <a:gd name="connsiteY10" fmla="*/ 5652135 h 10287000"/>
              <a:gd name="connsiteX11" fmla="*/ 3871913 w 9144000"/>
              <a:gd name="connsiteY11" fmla="*/ 7260908 h 10287000"/>
              <a:gd name="connsiteX12" fmla="*/ 6885623 w 9144000"/>
              <a:gd name="connsiteY12" fmla="*/ 7260908 h 10287000"/>
              <a:gd name="connsiteX13" fmla="*/ 6885623 w 9144000"/>
              <a:gd name="connsiteY13" fmla="*/ 8508682 h 10287000"/>
              <a:gd name="connsiteX14" fmla="*/ 2248853 w 9144000"/>
              <a:gd name="connsiteY14" fmla="*/ 8508682 h 10287000"/>
              <a:gd name="connsiteX15" fmla="*/ 2248853 w 9144000"/>
              <a:gd name="connsiteY15" fmla="*/ 1778318 h 10287000"/>
              <a:gd name="connsiteX16" fmla="*/ 6894195 w 9144000"/>
              <a:gd name="connsiteY16" fmla="*/ 1778318 h 10287000"/>
              <a:gd name="connsiteX17" fmla="*/ 6894195 w 9144000"/>
              <a:gd name="connsiteY17" fmla="*/ 303085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0" y="10287000"/>
                </a:lnTo>
                <a:lnTo>
                  <a:pt x="9144000" y="10287000"/>
                </a:lnTo>
                <a:lnTo>
                  <a:pt x="9144000" y="0"/>
                </a:lnTo>
                <a:lnTo>
                  <a:pt x="0" y="0"/>
                </a:lnTo>
                <a:close/>
                <a:moveTo>
                  <a:pt x="6895148" y="3030855"/>
                </a:moveTo>
                <a:lnTo>
                  <a:pt x="3871913" y="3030855"/>
                </a:lnTo>
                <a:lnTo>
                  <a:pt x="3871913" y="4450080"/>
                </a:lnTo>
                <a:lnTo>
                  <a:pt x="6423660" y="4450080"/>
                </a:lnTo>
                <a:lnTo>
                  <a:pt x="6423660" y="5652135"/>
                </a:lnTo>
                <a:lnTo>
                  <a:pt x="3871913" y="5652135"/>
                </a:lnTo>
                <a:lnTo>
                  <a:pt x="3871913" y="7260908"/>
                </a:lnTo>
                <a:lnTo>
                  <a:pt x="6885623" y="7260908"/>
                </a:lnTo>
                <a:lnTo>
                  <a:pt x="6885623" y="8508682"/>
                </a:lnTo>
                <a:lnTo>
                  <a:pt x="2248853" y="8508682"/>
                </a:lnTo>
                <a:lnTo>
                  <a:pt x="2248853" y="1778318"/>
                </a:lnTo>
                <a:lnTo>
                  <a:pt x="6894195" y="1778318"/>
                </a:lnTo>
                <a:lnTo>
                  <a:pt x="6894195" y="303085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336BF082-0B34-4C09-B813-8722D2E6956F}"/>
              </a:ext>
            </a:extLst>
          </p:cNvPr>
          <p:cNvSpPr>
            <a:spLocks/>
          </p:cNvSpPr>
          <p:nvPr/>
        </p:nvSpPr>
        <p:spPr bwMode="auto">
          <a:xfrm rot="1800000">
            <a:off x="6321525" y="2609047"/>
            <a:ext cx="1612218" cy="1370189"/>
          </a:xfrm>
          <a:custGeom>
            <a:avLst/>
            <a:gdLst>
              <a:gd name="T0" fmla="*/ 1069 w 1166"/>
              <a:gd name="T1" fmla="*/ 676 h 990"/>
              <a:gd name="T2" fmla="*/ 886 w 1166"/>
              <a:gd name="T3" fmla="*/ 990 h 990"/>
              <a:gd name="T4" fmla="*/ 275 w 1166"/>
              <a:gd name="T5" fmla="*/ 990 h 990"/>
              <a:gd name="T6" fmla="*/ 104 w 1166"/>
              <a:gd name="T7" fmla="*/ 683 h 990"/>
              <a:gd name="T8" fmla="*/ 421 w 1166"/>
              <a:gd name="T9" fmla="*/ 168 h 990"/>
              <a:gd name="T10" fmla="*/ 787 w 1166"/>
              <a:gd name="T11" fmla="*/ 175 h 990"/>
              <a:gd name="T12" fmla="*/ 1069 w 1166"/>
              <a:gd name="T13" fmla="*/ 67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990">
                <a:moveTo>
                  <a:pt x="1069" y="676"/>
                </a:moveTo>
                <a:cubicBezTo>
                  <a:pt x="1166" y="849"/>
                  <a:pt x="1084" y="990"/>
                  <a:pt x="886" y="990"/>
                </a:cubicBezTo>
                <a:cubicBezTo>
                  <a:pt x="275" y="990"/>
                  <a:pt x="275" y="990"/>
                  <a:pt x="275" y="990"/>
                </a:cubicBezTo>
                <a:cubicBezTo>
                  <a:pt x="77" y="990"/>
                  <a:pt x="0" y="852"/>
                  <a:pt x="104" y="683"/>
                </a:cubicBezTo>
                <a:cubicBezTo>
                  <a:pt x="421" y="168"/>
                  <a:pt x="421" y="168"/>
                  <a:pt x="421" y="168"/>
                </a:cubicBezTo>
                <a:cubicBezTo>
                  <a:pt x="525" y="0"/>
                  <a:pt x="689" y="3"/>
                  <a:pt x="787" y="175"/>
                </a:cubicBezTo>
                <a:lnTo>
                  <a:pt x="1069" y="676"/>
                </a:lnTo>
                <a:close/>
              </a:path>
            </a:pathLst>
          </a:custGeom>
          <a:solidFill>
            <a:schemeClr val="bg1"/>
          </a:solidFill>
          <a:ln w="114300">
            <a:solidFill>
              <a:schemeClr val="accent1"/>
            </a:solidFill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9971645F-45D4-436A-BB7D-E09B30C86B29}"/>
              </a:ext>
            </a:extLst>
          </p:cNvPr>
          <p:cNvSpPr>
            <a:spLocks/>
          </p:cNvSpPr>
          <p:nvPr/>
        </p:nvSpPr>
        <p:spPr bwMode="auto">
          <a:xfrm rot="14400000">
            <a:off x="7997690" y="2942778"/>
            <a:ext cx="1612218" cy="1370189"/>
          </a:xfrm>
          <a:custGeom>
            <a:avLst/>
            <a:gdLst>
              <a:gd name="T0" fmla="*/ 1069 w 1166"/>
              <a:gd name="T1" fmla="*/ 676 h 990"/>
              <a:gd name="T2" fmla="*/ 886 w 1166"/>
              <a:gd name="T3" fmla="*/ 990 h 990"/>
              <a:gd name="T4" fmla="*/ 275 w 1166"/>
              <a:gd name="T5" fmla="*/ 990 h 990"/>
              <a:gd name="T6" fmla="*/ 104 w 1166"/>
              <a:gd name="T7" fmla="*/ 683 h 990"/>
              <a:gd name="T8" fmla="*/ 421 w 1166"/>
              <a:gd name="T9" fmla="*/ 168 h 990"/>
              <a:gd name="T10" fmla="*/ 787 w 1166"/>
              <a:gd name="T11" fmla="*/ 175 h 990"/>
              <a:gd name="T12" fmla="*/ 1069 w 1166"/>
              <a:gd name="T13" fmla="*/ 67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990">
                <a:moveTo>
                  <a:pt x="1069" y="676"/>
                </a:moveTo>
                <a:cubicBezTo>
                  <a:pt x="1166" y="849"/>
                  <a:pt x="1084" y="990"/>
                  <a:pt x="886" y="990"/>
                </a:cubicBezTo>
                <a:cubicBezTo>
                  <a:pt x="275" y="990"/>
                  <a:pt x="275" y="990"/>
                  <a:pt x="275" y="990"/>
                </a:cubicBezTo>
                <a:cubicBezTo>
                  <a:pt x="77" y="990"/>
                  <a:pt x="0" y="852"/>
                  <a:pt x="104" y="683"/>
                </a:cubicBezTo>
                <a:cubicBezTo>
                  <a:pt x="421" y="168"/>
                  <a:pt x="421" y="168"/>
                  <a:pt x="421" y="168"/>
                </a:cubicBezTo>
                <a:cubicBezTo>
                  <a:pt x="525" y="0"/>
                  <a:pt x="689" y="3"/>
                  <a:pt x="787" y="175"/>
                </a:cubicBezTo>
                <a:lnTo>
                  <a:pt x="1069" y="676"/>
                </a:lnTo>
                <a:close/>
              </a:path>
            </a:pathLst>
          </a:custGeom>
          <a:solidFill>
            <a:schemeClr val="bg1"/>
          </a:solidFill>
          <a:ln w="114300">
            <a:solidFill>
              <a:schemeClr val="accent2">
                <a:alpha val="90000"/>
              </a:schemeClr>
            </a:solidFill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AD9267F0-A77E-4A3A-9B28-26EE387D4616}"/>
              </a:ext>
            </a:extLst>
          </p:cNvPr>
          <p:cNvSpPr>
            <a:spLocks/>
          </p:cNvSpPr>
          <p:nvPr/>
        </p:nvSpPr>
        <p:spPr bwMode="auto">
          <a:xfrm rot="12600000">
            <a:off x="10028079" y="2941928"/>
            <a:ext cx="1612218" cy="1370189"/>
          </a:xfrm>
          <a:custGeom>
            <a:avLst/>
            <a:gdLst>
              <a:gd name="T0" fmla="*/ 1069 w 1166"/>
              <a:gd name="T1" fmla="*/ 676 h 990"/>
              <a:gd name="T2" fmla="*/ 886 w 1166"/>
              <a:gd name="T3" fmla="*/ 990 h 990"/>
              <a:gd name="T4" fmla="*/ 275 w 1166"/>
              <a:gd name="T5" fmla="*/ 990 h 990"/>
              <a:gd name="T6" fmla="*/ 104 w 1166"/>
              <a:gd name="T7" fmla="*/ 683 h 990"/>
              <a:gd name="T8" fmla="*/ 421 w 1166"/>
              <a:gd name="T9" fmla="*/ 168 h 990"/>
              <a:gd name="T10" fmla="*/ 787 w 1166"/>
              <a:gd name="T11" fmla="*/ 175 h 990"/>
              <a:gd name="T12" fmla="*/ 1069 w 1166"/>
              <a:gd name="T13" fmla="*/ 67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6" h="990">
                <a:moveTo>
                  <a:pt x="1069" y="676"/>
                </a:moveTo>
                <a:cubicBezTo>
                  <a:pt x="1166" y="849"/>
                  <a:pt x="1084" y="990"/>
                  <a:pt x="886" y="990"/>
                </a:cubicBezTo>
                <a:cubicBezTo>
                  <a:pt x="275" y="990"/>
                  <a:pt x="275" y="990"/>
                  <a:pt x="275" y="990"/>
                </a:cubicBezTo>
                <a:cubicBezTo>
                  <a:pt x="77" y="990"/>
                  <a:pt x="0" y="852"/>
                  <a:pt x="104" y="683"/>
                </a:cubicBezTo>
                <a:cubicBezTo>
                  <a:pt x="421" y="168"/>
                  <a:pt x="421" y="168"/>
                  <a:pt x="421" y="168"/>
                </a:cubicBezTo>
                <a:cubicBezTo>
                  <a:pt x="525" y="0"/>
                  <a:pt x="689" y="3"/>
                  <a:pt x="787" y="175"/>
                </a:cubicBezTo>
                <a:lnTo>
                  <a:pt x="1069" y="676"/>
                </a:lnTo>
                <a:close/>
              </a:path>
            </a:pathLst>
          </a:custGeom>
          <a:solidFill>
            <a:schemeClr val="bg1"/>
          </a:solidFill>
          <a:ln w="114300">
            <a:solidFill>
              <a:schemeClr val="accent5">
                <a:alpha val="80000"/>
              </a:schemeClr>
            </a:solidFill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A7221F-8039-4FF4-BE03-64D85ADFAC8A}"/>
              </a:ext>
            </a:extLst>
          </p:cNvPr>
          <p:cNvSpPr txBox="1"/>
          <p:nvPr/>
        </p:nvSpPr>
        <p:spPr>
          <a:xfrm>
            <a:off x="6759939" y="3165358"/>
            <a:ext cx="5309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en-US" sz="2400" b="1" dirty="0">
                <a:solidFill>
                  <a:srgbClr val="FFFFFF"/>
                </a:solidFill>
                <a:latin typeface="Century Gothic"/>
              </a:rPr>
              <a:t>08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3AB957-9D82-430F-9BB1-6CCCFFD48F11}"/>
              </a:ext>
            </a:extLst>
          </p:cNvPr>
          <p:cNvSpPr txBox="1"/>
          <p:nvPr/>
        </p:nvSpPr>
        <p:spPr>
          <a:xfrm>
            <a:off x="8634595" y="3187453"/>
            <a:ext cx="5309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en-US" sz="2400" b="1" dirty="0">
                <a:solidFill>
                  <a:srgbClr val="FFFFFF"/>
                </a:solidFill>
                <a:latin typeface="Century Gothic"/>
              </a:rPr>
              <a:t>01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791C07-C2CC-4171-B15A-9B51E359F061}"/>
              </a:ext>
            </a:extLst>
          </p:cNvPr>
          <p:cNvSpPr txBox="1"/>
          <p:nvPr/>
        </p:nvSpPr>
        <p:spPr>
          <a:xfrm>
            <a:off x="10629475" y="3209407"/>
            <a:ext cx="5309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228554"/>
            <a:r>
              <a:rPr lang="en-US" sz="2400" b="1" dirty="0">
                <a:solidFill>
                  <a:srgbClr val="FFFFFF"/>
                </a:solidFill>
                <a:latin typeface="Century Gothic"/>
              </a:rPr>
              <a:t>05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11AC5B-1110-4ED2-A6A8-0183AC301BBD}"/>
              </a:ext>
            </a:extLst>
          </p:cNvPr>
          <p:cNvSpPr txBox="1"/>
          <p:nvPr/>
        </p:nvSpPr>
        <p:spPr>
          <a:xfrm rot="16200000">
            <a:off x="5752857" y="1262615"/>
            <a:ext cx="2226892" cy="58477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228554"/>
            <a:r>
              <a:rPr lang="en-US" sz="1600" b="1" spc="300" dirty="0">
                <a:solidFill>
                  <a:srgbClr val="FFFFFF"/>
                </a:solidFill>
                <a:latin typeface="Century Gothic"/>
              </a:rPr>
              <a:t>Quantification </a:t>
            </a:r>
          </a:p>
          <a:p>
            <a:pPr defTabSz="228554"/>
            <a:r>
              <a:rPr lang="en-US" sz="1600" b="1" spc="300" dirty="0">
                <a:solidFill>
                  <a:srgbClr val="FFFFFF"/>
                </a:solidFill>
                <a:latin typeface="Century Gothic"/>
              </a:rPr>
              <a:t>Analysis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6B545D-B933-423C-95BA-9E74B8769223}"/>
              </a:ext>
            </a:extLst>
          </p:cNvPr>
          <p:cNvSpPr txBox="1"/>
          <p:nvPr/>
        </p:nvSpPr>
        <p:spPr>
          <a:xfrm rot="16200000">
            <a:off x="7972064" y="1325287"/>
            <a:ext cx="1957587" cy="58477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228554"/>
            <a:r>
              <a:rPr lang="en-US" sz="1600" b="1" spc="300" dirty="0">
                <a:solidFill>
                  <a:srgbClr val="FFFFFF"/>
                </a:solidFill>
                <a:latin typeface="Century Gothic"/>
              </a:rPr>
              <a:t>Qualification</a:t>
            </a:r>
          </a:p>
          <a:p>
            <a:pPr defTabSz="228554"/>
            <a:r>
              <a:rPr lang="en-US" sz="1600" b="1" spc="300" dirty="0">
                <a:solidFill>
                  <a:srgbClr val="FFFFFF"/>
                </a:solidFill>
                <a:latin typeface="Century Gothic"/>
              </a:rPr>
              <a:t>Analysis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836563-4961-48A9-B4F6-E89E70AC0980}"/>
              </a:ext>
            </a:extLst>
          </p:cNvPr>
          <p:cNvSpPr txBox="1"/>
          <p:nvPr/>
        </p:nvSpPr>
        <p:spPr>
          <a:xfrm rot="16200000">
            <a:off x="10179823" y="1520497"/>
            <a:ext cx="1592103" cy="58477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228554"/>
            <a:r>
              <a:rPr lang="en-US" sz="1600" b="1" spc="300" dirty="0">
                <a:solidFill>
                  <a:srgbClr val="FFFFFF"/>
                </a:solidFill>
                <a:latin typeface="Century Gothic"/>
              </a:rPr>
              <a:t>General</a:t>
            </a:r>
          </a:p>
          <a:p>
            <a:pPr defTabSz="228554"/>
            <a:r>
              <a:rPr lang="en-US" sz="1600" b="1" spc="300" dirty="0">
                <a:solidFill>
                  <a:srgbClr val="FFFFFF"/>
                </a:solidFill>
                <a:latin typeface="Century Gothic"/>
              </a:rPr>
              <a:t>Equipment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139369-B894-4282-8D8F-4D4314881009}"/>
              </a:ext>
            </a:extLst>
          </p:cNvPr>
          <p:cNvSpPr txBox="1"/>
          <p:nvPr/>
        </p:nvSpPr>
        <p:spPr>
          <a:xfrm>
            <a:off x="6291280" y="4449797"/>
            <a:ext cx="20880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n-US" sz="1400" u="sng" dirty="0">
                <a:solidFill>
                  <a:srgbClr val="FFFFFF"/>
                </a:solidFill>
                <a:latin typeface="Calibri"/>
              </a:rPr>
              <a:t>Mettler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  <a:latin typeface="Calibri"/>
              </a:rPr>
              <a:t>  Moisture Analyzer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 pH-Conductometer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  <a:p>
            <a:pPr defTabSz="228554"/>
            <a:r>
              <a:rPr lang="en-US" sz="1400" dirty="0">
                <a:solidFill>
                  <a:srgbClr val="FFFFFF"/>
                </a:solidFill>
                <a:latin typeface="Calibri"/>
              </a:rPr>
              <a:t>  </a:t>
            </a:r>
            <a:r>
              <a:rPr lang="en-US" sz="1400" dirty="0">
                <a:solidFill>
                  <a:srgbClr val="FFFFFF"/>
                </a:solidFill>
              </a:rPr>
              <a:t>Weight Scale </a:t>
            </a:r>
            <a:r>
              <a:rPr lang="en-US" sz="1100" dirty="0">
                <a:solidFill>
                  <a:srgbClr val="FFFFFF"/>
                </a:solidFill>
              </a:rPr>
              <a:t>(0.01/0.0001)</a:t>
            </a:r>
          </a:p>
          <a:p>
            <a:pPr defTabSz="228554"/>
            <a:endParaRPr lang="en-US" sz="1400" u="sng" dirty="0">
              <a:solidFill>
                <a:srgbClr val="FFFFFF"/>
              </a:solidFill>
              <a:latin typeface="Calibri"/>
            </a:endParaRPr>
          </a:p>
          <a:p>
            <a:pPr defTabSz="228554"/>
            <a:r>
              <a:rPr lang="en-US" sz="1400" u="sng" dirty="0">
                <a:solidFill>
                  <a:srgbClr val="FFFFFF"/>
                </a:solidFill>
                <a:latin typeface="Calibri"/>
              </a:rPr>
              <a:t>Anton-</a:t>
            </a:r>
            <a:r>
              <a:rPr lang="en-US" sz="1400" u="sng" dirty="0" err="1">
                <a:solidFill>
                  <a:srgbClr val="FFFFFF"/>
                </a:solidFill>
                <a:latin typeface="Calibri"/>
              </a:rPr>
              <a:t>Paar</a:t>
            </a:r>
            <a:endParaRPr lang="en-US" sz="1400" u="sng" dirty="0">
              <a:solidFill>
                <a:srgbClr val="FFFFFF"/>
              </a:solidFill>
              <a:latin typeface="Calibri"/>
            </a:endParaRPr>
          </a:p>
          <a:p>
            <a:pPr defTabSz="228554"/>
            <a:r>
              <a:rPr lang="en-US" sz="1400" dirty="0">
                <a:solidFill>
                  <a:srgbClr val="FFFFFF"/>
                </a:solidFill>
                <a:latin typeface="Calibri"/>
              </a:rPr>
              <a:t>  Refractometer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  <a:latin typeface="Calibri"/>
              </a:rPr>
              <a:t>  Densitometer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  <a:latin typeface="Calibri"/>
              </a:rPr>
              <a:t>  Viscometer</a:t>
            </a:r>
          </a:p>
          <a:p>
            <a:pPr defTabSz="228554"/>
            <a:endParaRPr lang="en-US" sz="1400" u="sng" dirty="0">
              <a:solidFill>
                <a:srgbClr val="FFFFFF"/>
              </a:solidFill>
            </a:endParaRPr>
          </a:p>
          <a:p>
            <a:pPr defTabSz="228554"/>
            <a:endParaRPr lang="en-US" sz="1400" u="sng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1D403D-1D67-4293-8897-F985D03AE718}"/>
              </a:ext>
            </a:extLst>
          </p:cNvPr>
          <p:cNvSpPr txBox="1"/>
          <p:nvPr/>
        </p:nvSpPr>
        <p:spPr>
          <a:xfrm>
            <a:off x="8379357" y="4449797"/>
            <a:ext cx="1771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n-US" sz="1400" u="sng" dirty="0">
                <a:solidFill>
                  <a:srgbClr val="FFFFFF"/>
                </a:solidFill>
              </a:rPr>
              <a:t>Olympus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</a:rPr>
              <a:t>  Microscope</a:t>
            </a:r>
          </a:p>
          <a:p>
            <a:pPr defTabSz="228554"/>
            <a:endParaRPr lang="en-US" sz="1400" dirty="0">
              <a:solidFill>
                <a:srgbClr val="FFFFFF"/>
              </a:solidFill>
            </a:endParaRPr>
          </a:p>
          <a:p>
            <a:pPr defTabSz="228554"/>
            <a:endParaRPr lang="en-US" sz="1400" dirty="0">
              <a:solidFill>
                <a:srgbClr val="FFFFFF"/>
              </a:solidFill>
            </a:endParaRPr>
          </a:p>
          <a:p>
            <a:pPr defTabSz="228554"/>
            <a:endParaRPr lang="en-US" sz="1400" dirty="0">
              <a:solidFill>
                <a:srgbClr val="FFFFFF"/>
              </a:solidFill>
            </a:endParaRPr>
          </a:p>
          <a:p>
            <a:pPr defTabSz="228554"/>
            <a:r>
              <a:rPr lang="en-US" sz="1400" u="sng" dirty="0">
                <a:solidFill>
                  <a:srgbClr val="FFFFFF"/>
                </a:solidFill>
              </a:rPr>
              <a:t>Shimadzu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</a:rPr>
              <a:t>  </a:t>
            </a:r>
            <a:r>
              <a:rPr lang="en-US" sz="1200" dirty="0">
                <a:solidFill>
                  <a:srgbClr val="FFFFFF"/>
                </a:solidFill>
              </a:rPr>
              <a:t>UV Spectrophotometer</a:t>
            </a:r>
          </a:p>
          <a:p>
            <a:pPr defTabSz="228554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EF0126-C433-46ED-A7C9-840FFF4B1284}"/>
              </a:ext>
            </a:extLst>
          </p:cNvPr>
          <p:cNvSpPr txBox="1"/>
          <p:nvPr/>
        </p:nvSpPr>
        <p:spPr>
          <a:xfrm>
            <a:off x="10409231" y="4435672"/>
            <a:ext cx="1712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n-US" sz="1400" u="sng" dirty="0">
                <a:solidFill>
                  <a:srgbClr val="FFFFFF"/>
                </a:solidFill>
              </a:rPr>
              <a:t>Memmert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</a:rPr>
              <a:t>  Oil Bath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</a:rPr>
              <a:t>  Drying Oven</a:t>
            </a:r>
          </a:p>
          <a:p>
            <a:pPr defTabSz="228554"/>
            <a:endParaRPr lang="en-US" sz="1400" u="sng" dirty="0">
              <a:solidFill>
                <a:srgbClr val="FFFFFF"/>
              </a:solidFill>
            </a:endParaRPr>
          </a:p>
          <a:p>
            <a:pPr defTabSz="228554"/>
            <a:endParaRPr lang="en-US" sz="1400" u="sng" dirty="0">
              <a:solidFill>
                <a:srgbClr val="FFFFFF"/>
              </a:solidFill>
            </a:endParaRPr>
          </a:p>
          <a:p>
            <a:pPr defTabSz="228554"/>
            <a:r>
              <a:rPr lang="en-US" sz="1400" u="sng" dirty="0">
                <a:solidFill>
                  <a:srgbClr val="FFFFFF"/>
                </a:solidFill>
              </a:rPr>
              <a:t>IKA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</a:rPr>
              <a:t>  Mechanical Stirrer</a:t>
            </a:r>
          </a:p>
          <a:p>
            <a:pPr defTabSz="228554"/>
            <a:r>
              <a:rPr lang="en-US" sz="1400" dirty="0">
                <a:solidFill>
                  <a:srgbClr val="FFFFFF"/>
                </a:solidFill>
              </a:rPr>
              <a:t>  Hotplate-Stirrer</a:t>
            </a:r>
          </a:p>
          <a:p>
            <a:pPr defTabSz="228554"/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6F63E21-B4F2-4934-91FA-57E33E3D9B16}"/>
              </a:ext>
            </a:extLst>
          </p:cNvPr>
          <p:cNvGrpSpPr/>
          <p:nvPr/>
        </p:nvGrpSpPr>
        <p:grpSpPr>
          <a:xfrm>
            <a:off x="254784" y="118378"/>
            <a:ext cx="675801" cy="893836"/>
            <a:chOff x="180905" y="159979"/>
            <a:chExt cx="675801" cy="893836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410A64D7-72E6-4FE1-8C13-A6D692DB3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94669331-D718-48C1-AA1C-4C2851FBD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>
              <a:off x="328683" y="875303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DA1A924-36EA-4393-AE7E-41C885E7AF4E}"/>
              </a:ext>
            </a:extLst>
          </p:cNvPr>
          <p:cNvSpPr txBox="1"/>
          <p:nvPr/>
        </p:nvSpPr>
        <p:spPr>
          <a:xfrm>
            <a:off x="1008857" y="205847"/>
            <a:ext cx="287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 </a:t>
            </a:r>
          </a:p>
        </p:txBody>
      </p:sp>
    </p:spTree>
    <p:extLst>
      <p:ext uri="{BB962C8B-B14F-4D97-AF65-F5344CB8AC3E}">
        <p14:creationId xmlns:p14="http://schemas.microsoft.com/office/powerpoint/2010/main" val="191729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136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137E-6 1.66667E-6 L -0.7447 1.2828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27E-6 -1.85185E-7 L -0.7447 1.28287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4032E-7 -2.03704E-6 L -0.7447 1.28287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4639E-7 -2.40741E-6 L -0.74469 1.28287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193E-6 1.48148E-6 L -0.74469 1.28287 " pathEditMode="relative" rAng="0" ptsTypes="AA">
                                      <p:cBhvr>
                                        <p:cTn id="14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371E-6 -3.7037E-7 L -0.7447 1.28287 " pathEditMode="relative" rAng="0" ptsTypes="AA">
                                      <p:cBhvr>
                                        <p:cTn id="16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50397E-8 -2.22222E-6 L -0.74469 1.2828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363E-6 1.66667E-6 L -0.74469 1.2828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2E-6 1.2963E-6 L -0.74469 1.2828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74466 1.28287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0" y="64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174E-6 3.33333E-6 L -0.7447 1.28287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445E-6 2.96296E-6 L -0.7447 1.28287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716E-6 2.59259E-6 L -0.7447 1.28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olympus microscope cx43">
            <a:extLst>
              <a:ext uri="{FF2B5EF4-FFF2-40B4-BE49-F238E27FC236}">
                <a16:creationId xmlns:a16="http://schemas.microsoft.com/office/drawing/2014/main" id="{AFC14941-6016-4013-9D78-17C2B030B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4726"/>
          <a:stretch/>
        </p:blipFill>
        <p:spPr bwMode="auto">
          <a:xfrm>
            <a:off x="1387001" y="0"/>
            <a:ext cx="4708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4724" y="333616"/>
            <a:ext cx="922973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Olympus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4724" y="878196"/>
            <a:ext cx="1633103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Microscope, CX43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84724" y="1388707"/>
            <a:ext cx="3035731" cy="369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Magnifications: 80x, 200x, 800x, 2000x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4724" y="1937978"/>
            <a:ext cx="3665711" cy="36930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latin typeface="Century Gothic"/>
              </a:rPr>
              <a:t>Application: visual and qualificative analyses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D7C4F3-6B9B-4754-8296-F4D51835A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23" y="2487249"/>
            <a:ext cx="2570606" cy="1964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F9F25-B4DC-44E1-AEAE-4E23612E88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36911" r="43316" b="5871"/>
          <a:stretch/>
        </p:blipFill>
        <p:spPr>
          <a:xfrm>
            <a:off x="7584723" y="4550715"/>
            <a:ext cx="2570607" cy="22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mettler toledo ph meter conductometer">
            <a:extLst>
              <a:ext uri="{FF2B5EF4-FFF2-40B4-BE49-F238E27FC236}">
                <a16:creationId xmlns:a16="http://schemas.microsoft.com/office/drawing/2014/main" id="{20E6D0ED-749F-46FA-BBEF-6617F744B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/>
          <a:stretch/>
        </p:blipFill>
        <p:spPr bwMode="auto">
          <a:xfrm>
            <a:off x="795317" y="737105"/>
            <a:ext cx="5113867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6096000" y="453406"/>
            <a:ext cx="1346166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Mettler Toledo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6096000" y="907856"/>
            <a:ext cx="1753329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pH-Conductometer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6096000" y="1360540"/>
            <a:ext cx="3229694" cy="369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Precisian = 0.01 , 2 models </a:t>
            </a:r>
            <a:r>
              <a:rPr lang="en-US" sz="1200" dirty="0" err="1">
                <a:solidFill>
                  <a:schemeClr val="bg1"/>
                </a:solidFill>
                <a:latin typeface="Century Gothic"/>
              </a:rPr>
              <a:t>simultanously</a:t>
            </a:r>
            <a:endParaRPr lang="en-US" sz="12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6096000" y="1814990"/>
            <a:ext cx="4096919" cy="36930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Application: titration for assessing the purity and pH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CD4652-8937-487B-947E-5C62E6C5EBD3}"/>
              </a:ext>
            </a:extLst>
          </p:cNvPr>
          <p:cNvSpPr txBox="1"/>
          <p:nvPr/>
        </p:nvSpPr>
        <p:spPr>
          <a:xfrm>
            <a:off x="6096000" y="2298526"/>
            <a:ext cx="6096000" cy="3693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Note: pH meter gives the data, specialist convert them to diagram with excel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01E351D-4781-4A86-ADA0-88987B59C0A7}"/>
              </a:ext>
            </a:extLst>
          </p:cNvPr>
          <p:cNvGraphicFramePr>
            <a:graphicFrameLocks/>
          </p:cNvGraphicFramePr>
          <p:nvPr/>
        </p:nvGraphicFramePr>
        <p:xfrm>
          <a:off x="6022988" y="2967158"/>
          <a:ext cx="3133060" cy="37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8643EAA-1702-442B-81EC-003D4A5053AB}"/>
              </a:ext>
            </a:extLst>
          </p:cNvPr>
          <p:cNvGraphicFramePr>
            <a:graphicFrameLocks/>
          </p:cNvGraphicFramePr>
          <p:nvPr/>
        </p:nvGraphicFramePr>
        <p:xfrm>
          <a:off x="9415878" y="2967158"/>
          <a:ext cx="2572789" cy="37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917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Graphic spid="11" grpId="0" uiExpand="1">
        <p:bldSub>
          <a:bldChart bld="series"/>
        </p:bldSub>
      </p:bldGraphic>
      <p:bldGraphic spid="12" grpId="0">
        <p:bldSub>
          <a:bldChart bld="series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1901" y="2352197"/>
            <a:ext cx="1524099" cy="40008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400" dirty="0">
                <a:solidFill>
                  <a:srgbClr val="FFFFFF"/>
                </a:solidFill>
                <a:latin typeface="Century Gothic"/>
              </a:rPr>
              <a:t>Mettler Toledo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1900" y="2790578"/>
            <a:ext cx="1799815" cy="4000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400" dirty="0">
                <a:solidFill>
                  <a:srgbClr val="FFFFFF"/>
                </a:solidFill>
                <a:latin typeface="Century Gothic"/>
              </a:rPr>
              <a:t>Moisture Analyzer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81900" y="3228958"/>
            <a:ext cx="2841447" cy="400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400" dirty="0"/>
              <a:t>Drying Temperature: 40 °C – 230 °C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1900" y="3667338"/>
            <a:ext cx="4464391" cy="73864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dirty="0"/>
              <a:t>Display Mode:</a:t>
            </a:r>
          </a:p>
          <a:p>
            <a:pPr defTabSz="228554"/>
            <a:r>
              <a:rPr lang="en-US" dirty="0"/>
              <a:t>%AD; %AM; %DC; %MC; g; g/kg DC; g/kg MC</a:t>
            </a:r>
            <a:endParaRPr lang="en-US" sz="1200" dirty="0">
              <a:solidFill>
                <a:srgbClr val="223063"/>
              </a:solidFill>
              <a:latin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8" name="Picture 8" descr="Image result for mettler moisture analyser">
            <a:extLst>
              <a:ext uri="{FF2B5EF4-FFF2-40B4-BE49-F238E27FC236}">
                <a16:creationId xmlns:a16="http://schemas.microsoft.com/office/drawing/2014/main" id="{5313633A-7279-4EB3-A768-34B20132F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1"/>
          <a:stretch/>
        </p:blipFill>
        <p:spPr bwMode="auto">
          <a:xfrm>
            <a:off x="992188" y="990600"/>
            <a:ext cx="6172062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7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28DC1-AC09-473A-BED0-512EF2961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1" b="6997"/>
          <a:stretch/>
        </p:blipFill>
        <p:spPr>
          <a:xfrm>
            <a:off x="1" y="0"/>
            <a:ext cx="12191999" cy="6867190"/>
          </a:xfrm>
          <a:prstGeom prst="rect">
            <a:avLst/>
          </a:prstGeom>
          <a:gradFill flip="none" rotWithShape="1">
            <a:gsLst>
              <a:gs pos="23000">
                <a:srgbClr val="99FFCC"/>
              </a:gs>
              <a:gs pos="13000">
                <a:schemeClr val="bg1">
                  <a:lumMod val="85000"/>
                </a:schemeClr>
              </a:gs>
              <a:gs pos="90000">
                <a:srgbClr val="1A158B">
                  <a:lumMod val="59000"/>
                </a:srgbClr>
              </a:gs>
              <a:gs pos="76000">
                <a:srgbClr val="CC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210886" y="159536"/>
            <a:ext cx="1275734" cy="1444370"/>
            <a:chOff x="180905" y="159979"/>
            <a:chExt cx="675801" cy="89509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>
              <a:off x="320033" y="876562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6BF58A1B-A1C6-4ED9-AA75-97790E7E0AD2}"/>
              </a:ext>
            </a:extLst>
          </p:cNvPr>
          <p:cNvGraphicFramePr>
            <a:graphicFrameLocks/>
          </p:cNvGraphicFramePr>
          <p:nvPr/>
        </p:nvGraphicFramePr>
        <p:xfrm>
          <a:off x="6675483" y="672869"/>
          <a:ext cx="4796852" cy="3492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FF6A6F4-E90E-4418-9BE3-8E18939E4BF2}"/>
              </a:ext>
            </a:extLst>
          </p:cNvPr>
          <p:cNvSpPr txBox="1"/>
          <p:nvPr/>
        </p:nvSpPr>
        <p:spPr>
          <a:xfrm>
            <a:off x="5964572" y="5861240"/>
            <a:ext cx="6165910" cy="55397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Wavelength range: 190 – 1000 nm</a:t>
            </a:r>
          </a:p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Wavelength Accuracy: ± 0.1 nm at D2 peak 656.1 nm, ± 0.3 nm for entire range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877FF-0218-4A3D-81C2-21AEA46FCDE4}"/>
              </a:ext>
            </a:extLst>
          </p:cNvPr>
          <p:cNvSpPr txBox="1"/>
          <p:nvPr/>
        </p:nvSpPr>
        <p:spPr>
          <a:xfrm>
            <a:off x="5954028" y="5278425"/>
            <a:ext cx="1973567" cy="400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400" dirty="0">
                <a:solidFill>
                  <a:schemeClr val="bg1"/>
                </a:solidFill>
              </a:rPr>
              <a:t>UV-1900 Double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1D664-5CB5-455B-815E-0BD6C7114465}"/>
              </a:ext>
            </a:extLst>
          </p:cNvPr>
          <p:cNvSpPr txBox="1"/>
          <p:nvPr/>
        </p:nvSpPr>
        <p:spPr>
          <a:xfrm>
            <a:off x="5964572" y="4726388"/>
            <a:ext cx="993505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Shimadzu</a:t>
            </a:r>
          </a:p>
        </p:txBody>
      </p:sp>
    </p:spTree>
    <p:extLst>
      <p:ext uri="{BB962C8B-B14F-4D97-AF65-F5344CB8AC3E}">
        <p14:creationId xmlns:p14="http://schemas.microsoft.com/office/powerpoint/2010/main" val="19096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2400301" y="2367585"/>
            <a:ext cx="517413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IKA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2400300" y="2805966"/>
            <a:ext cx="2481092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Mechanical Stirrer, Ministar 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2400301" y="3244347"/>
            <a:ext cx="1878363" cy="369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Speed max: 2000 rpm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2400300" y="3682728"/>
            <a:ext cx="2221406" cy="36930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</a:rPr>
              <a:t>Viscosity max: 10000 </a:t>
            </a:r>
            <a:r>
              <a:rPr lang="en-US" sz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entury Gothic"/>
              </a:rPr>
              <a:t>mPas</a:t>
            </a: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latin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20" name="Picture 8" descr="Image result for ika mechanical stirrer ministar">
            <a:extLst>
              <a:ext uri="{FF2B5EF4-FFF2-40B4-BE49-F238E27FC236}">
                <a16:creationId xmlns:a16="http://schemas.microsoft.com/office/drawing/2014/main" id="{C7238155-C2AB-4B4F-9AD4-C496F9ACC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7"/>
          <a:stretch/>
        </p:blipFill>
        <p:spPr bwMode="auto">
          <a:xfrm>
            <a:off x="8281212" y="0"/>
            <a:ext cx="3912376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4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1900" y="2367585"/>
            <a:ext cx="517413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IKA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1899" y="2805966"/>
            <a:ext cx="2893063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Hotplate-Magnet Stirrer, RCT Digital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81900" y="3244347"/>
            <a:ext cx="2416972" cy="369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Speed range:	50 - 1500 rpm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1899" y="3682728"/>
            <a:ext cx="3362744" cy="36930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Heating temperature range	: up to 310 °C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Image result for ika mechanical heater stirrer rct digital">
            <a:extLst>
              <a:ext uri="{FF2B5EF4-FFF2-40B4-BE49-F238E27FC236}">
                <a16:creationId xmlns:a16="http://schemas.microsoft.com/office/drawing/2014/main" id="{E2CE376E-044E-4152-9C81-CD32B5E0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03" y="1085965"/>
            <a:ext cx="43922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0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1900" y="2367585"/>
            <a:ext cx="1004726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Memmert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1899" y="2805966"/>
            <a:ext cx="1322120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Oil Bath one 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81900" y="3244347"/>
            <a:ext cx="3434878" cy="369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Setting temperature range:	+20 to +200 °C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1898" y="3867392"/>
            <a:ext cx="4473081" cy="73864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Timer: digital timer from 1 min. up to 999 hours for: ON (continuous operation), DELAYED ON, HOLD or HOLD set-temperature dependent with guaranteed holding time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 descr="Oilbath">
            <a:extLst>
              <a:ext uri="{FF2B5EF4-FFF2-40B4-BE49-F238E27FC236}">
                <a16:creationId xmlns:a16="http://schemas.microsoft.com/office/drawing/2014/main" id="{58366574-6BF6-47A5-AE3F-4F197F07F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1343025"/>
            <a:ext cx="45720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Image result for anton paar viscoqc 300">
            <a:extLst>
              <a:ext uri="{FF2B5EF4-FFF2-40B4-BE49-F238E27FC236}">
                <a16:creationId xmlns:a16="http://schemas.microsoft.com/office/drawing/2014/main" id="{793A069F-FF68-403C-8228-346CE331E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/>
          <a:stretch/>
        </p:blipFill>
        <p:spPr bwMode="auto">
          <a:xfrm>
            <a:off x="1091882" y="0"/>
            <a:ext cx="6490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DC57DC-0A11-44D5-A22B-B8C28E256531}"/>
              </a:ext>
            </a:extLst>
          </p:cNvPr>
          <p:cNvSpPr txBox="1"/>
          <p:nvPr/>
        </p:nvSpPr>
        <p:spPr>
          <a:xfrm>
            <a:off x="7581901" y="2367585"/>
            <a:ext cx="1134570" cy="36930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Anton-</a:t>
            </a:r>
            <a:r>
              <a:rPr lang="en-US" sz="1200" dirty="0" err="1">
                <a:solidFill>
                  <a:srgbClr val="FFFFFF"/>
                </a:solidFill>
                <a:latin typeface="Century Gothic"/>
              </a:rPr>
              <a:t>Paar</a:t>
            </a:r>
            <a:endParaRPr lang="en-US" sz="12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784809-61D4-4CD0-9C8C-63AD04A07D79}"/>
              </a:ext>
            </a:extLst>
          </p:cNvPr>
          <p:cNvSpPr txBox="1"/>
          <p:nvPr/>
        </p:nvSpPr>
        <p:spPr>
          <a:xfrm>
            <a:off x="7581900" y="2805966"/>
            <a:ext cx="2158888" cy="3693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FFFFFF"/>
                </a:solidFill>
                <a:latin typeface="Century Gothic"/>
              </a:rPr>
              <a:t>Viscometer, ViscoQC 300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AF732E-EC23-4374-B178-26D1B626C5CE}"/>
              </a:ext>
            </a:extLst>
          </p:cNvPr>
          <p:cNvSpPr txBox="1"/>
          <p:nvPr/>
        </p:nvSpPr>
        <p:spPr>
          <a:xfrm>
            <a:off x="7581900" y="4190156"/>
            <a:ext cx="3874101" cy="7386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Speed [rpm]: 0.01 to 250</a:t>
            </a:r>
          </a:p>
          <a:p>
            <a:pPr defTabSz="228554"/>
            <a:r>
              <a:rPr lang="en-US" sz="1200" dirty="0" err="1">
                <a:solidFill>
                  <a:schemeClr val="bg1"/>
                </a:solidFill>
                <a:latin typeface="Century Gothic"/>
              </a:rPr>
              <a:t>Speedlist</a:t>
            </a:r>
            <a:r>
              <a:rPr lang="en-US" sz="1200" dirty="0">
                <a:solidFill>
                  <a:schemeClr val="bg1"/>
                </a:solidFill>
                <a:latin typeface="Century Gothic"/>
              </a:rPr>
              <a:t> with 18 standard speeds</a:t>
            </a:r>
          </a:p>
          <a:p>
            <a:pPr defTabSz="228554"/>
            <a:r>
              <a:rPr lang="en-US" sz="1200" dirty="0">
                <a:solidFill>
                  <a:schemeClr val="bg1"/>
                </a:solidFill>
                <a:latin typeface="Century Gothic"/>
              </a:rPr>
              <a:t>Freely selectable speeds within the speed range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3FBD5E-EA1A-4FC5-B6CB-1008B6A2CE53}"/>
              </a:ext>
            </a:extLst>
          </p:cNvPr>
          <p:cNvSpPr txBox="1"/>
          <p:nvPr/>
        </p:nvSpPr>
        <p:spPr>
          <a:xfrm>
            <a:off x="7581900" y="3717251"/>
            <a:ext cx="2928329" cy="36930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Viscosity range [</a:t>
            </a:r>
            <a:r>
              <a:rPr lang="en-US" sz="1200" dirty="0" err="1">
                <a:solidFill>
                  <a:srgbClr val="223063"/>
                </a:solidFill>
                <a:latin typeface="Century Gothic"/>
              </a:rPr>
              <a:t>mPa.s</a:t>
            </a:r>
            <a:r>
              <a:rPr lang="en-US" sz="1200" dirty="0">
                <a:solidFill>
                  <a:srgbClr val="223063"/>
                </a:solidFill>
                <a:latin typeface="Century Gothic"/>
              </a:rPr>
              <a:t>]: 10** to 40M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CD4652-8937-487B-947E-5C62E6C5EBD3}"/>
              </a:ext>
            </a:extLst>
          </p:cNvPr>
          <p:cNvSpPr txBox="1"/>
          <p:nvPr/>
        </p:nvSpPr>
        <p:spPr>
          <a:xfrm>
            <a:off x="7581900" y="3244346"/>
            <a:ext cx="2739175" cy="3693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lIns="137142" tIns="91428" rIns="137142" bIns="91428" rtlCol="0" anchor="ctr">
            <a:spAutoFit/>
          </a:bodyPr>
          <a:lstStyle/>
          <a:p>
            <a:pPr defTabSz="228554"/>
            <a:r>
              <a:rPr lang="en-US" sz="1200" dirty="0">
                <a:solidFill>
                  <a:srgbClr val="223063"/>
                </a:solidFill>
                <a:latin typeface="Century Gothic"/>
              </a:rPr>
              <a:t>Accuracy: ±1.0 % full scale range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E67C6-1765-4C97-A6B0-64ED0EC3F1C1}"/>
              </a:ext>
            </a:extLst>
          </p:cNvPr>
          <p:cNvGrpSpPr/>
          <p:nvPr/>
        </p:nvGrpSpPr>
        <p:grpSpPr>
          <a:xfrm>
            <a:off x="180905" y="159979"/>
            <a:ext cx="706191" cy="755502"/>
            <a:chOff x="180905" y="159979"/>
            <a:chExt cx="706191" cy="75550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6EB24C5-82D6-4419-B760-668C8C2F5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319"/>
            <a:stretch/>
          </p:blipFill>
          <p:spPr bwMode="auto">
            <a:xfrm>
              <a:off x="180905" y="159979"/>
              <a:ext cx="675801" cy="71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7A4AA32-6644-4230-A2A8-3F6F626FD5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7" r="-1668" b="32044"/>
            <a:stretch/>
          </p:blipFill>
          <p:spPr bwMode="auto">
            <a:xfrm rot="19800000">
              <a:off x="489550" y="736969"/>
              <a:ext cx="397546" cy="17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85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Layout of version 4.5">
  <a:themeElements>
    <a:clrScheme name="Massive X - Multi Color - 02">
      <a:dk1>
        <a:srgbClr val="172144"/>
      </a:dk1>
      <a:lt1>
        <a:srgbClr val="FFFFFF"/>
      </a:lt1>
      <a:dk2>
        <a:srgbClr val="172144"/>
      </a:dk2>
      <a:lt2>
        <a:srgbClr val="FFFFFF"/>
      </a:lt2>
      <a:accent1>
        <a:srgbClr val="FF2D5E"/>
      </a:accent1>
      <a:accent2>
        <a:srgbClr val="0D0884"/>
      </a:accent2>
      <a:accent3>
        <a:srgbClr val="FCB736"/>
      </a:accent3>
      <a:accent4>
        <a:srgbClr val="FC7033"/>
      </a:accent4>
      <a:accent5>
        <a:srgbClr val="3853F4"/>
      </a:accent5>
      <a:accent6>
        <a:srgbClr val="FF4D9E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423</Words>
  <Application>Microsoft Office PowerPoint</Application>
  <PresentationFormat>Widescreen</PresentationFormat>
  <Paragraphs>100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Designball-Social-01</vt:lpstr>
      <vt:lpstr>Open Sans</vt:lpstr>
      <vt:lpstr>Open Sans Extrabold</vt:lpstr>
      <vt:lpstr>Open Sans Light</vt:lpstr>
      <vt:lpstr>Times New Roman</vt:lpstr>
      <vt:lpstr>Layout of version 4.5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MyStudio_91.net</dc:creator>
  <cp:lastModifiedBy>Yeganeh Mirzaei</cp:lastModifiedBy>
  <cp:revision>152</cp:revision>
  <dcterms:created xsi:type="dcterms:W3CDTF">2021-02-05T20:53:01Z</dcterms:created>
  <dcterms:modified xsi:type="dcterms:W3CDTF">2021-02-23T08:27:09Z</dcterms:modified>
</cp:coreProperties>
</file>